
<file path=[Content_Types].xml><?xml version="1.0" encoding="utf-8"?>
<Types xmlns="http://schemas.openxmlformats.org/package/2006/content-types">
  <Default Extension="png" ContentType="image/png"/>
  <Default Extension="jpeg" ContentType="image/jpe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sldIdLst>
    <p:sldId id="462" r:id="rId3"/>
    <p:sldId id="931" r:id="rId5"/>
    <p:sldId id="958" r:id="rId6"/>
    <p:sldId id="960" r:id="rId7"/>
    <p:sldId id="961" r:id="rId8"/>
    <p:sldId id="963" r:id="rId9"/>
    <p:sldId id="959" r:id="rId10"/>
    <p:sldId id="965" r:id="rId11"/>
    <p:sldId id="964" r:id="rId12"/>
    <p:sldId id="966" r:id="rId13"/>
    <p:sldId id="968" r:id="rId14"/>
    <p:sldId id="970" r:id="rId15"/>
    <p:sldId id="971" r:id="rId16"/>
    <p:sldId id="967" r:id="rId17"/>
    <p:sldId id="972" r:id="rId18"/>
    <p:sldId id="973" r:id="rId19"/>
    <p:sldId id="974" r:id="rId20"/>
  </p:sldIdLst>
  <p:sldSz cx="9144000" cy="5143500" type="screen16x9"/>
  <p:notesSz cx="6858000" cy="9144000"/>
  <p:embeddedFontLst>
    <p:embeddedFont>
      <p:font typeface="楷体" panose="02010609060101010101" pitchFamily="49" charset="-122"/>
      <p:regular r:id="rId24"/>
    </p:embeddedFont>
    <p:embeddedFont>
      <p:font typeface="黑体" panose="02010609060101010101" pitchFamily="49" charset="-122"/>
      <p:regular r:id="rId25"/>
    </p:embeddedFont>
    <p:embeddedFont>
      <p:font typeface="方正卡通简体" panose="03000509000000000000" pitchFamily="65" charset="-122"/>
      <p:regular r:id="rId26"/>
    </p:embeddedFont>
    <p:embeddedFont>
      <p:font typeface="Calibri" panose="020F0502020204030204" pitchFamily="34" charset="0"/>
      <p:regular r:id="rId27"/>
      <p:bold r:id="rId28"/>
      <p:italic r:id="rId29"/>
      <p:boldItalic r:id="rId30"/>
    </p:embeddedFont>
    <p:embeddedFont>
      <p:font typeface="汉语拼音" panose="020B0604020202020204" pitchFamily="34" charset="0"/>
      <p:regular r:id="rId31"/>
    </p:embeddedFont>
    <p:embeddedFont>
      <p:font typeface="微软雅黑" panose="020B0503020204020204" charset="-122"/>
      <p:regular r:id="rId32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AAC3"/>
    <a:srgbClr val="0000FF"/>
    <a:srgbClr val="D2F5B9"/>
    <a:srgbClr val="D1F5B8"/>
    <a:srgbClr val="53B948"/>
    <a:srgbClr val="29A6DE"/>
    <a:srgbClr val="0B5FD1"/>
    <a:srgbClr val="211813"/>
    <a:srgbClr val="98D267"/>
    <a:srgbClr val="CBF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90" autoAdjust="0"/>
    <p:restoredTop sz="94660"/>
  </p:normalViewPr>
  <p:slideViewPr>
    <p:cSldViewPr>
      <p:cViewPr varScale="1">
        <p:scale>
          <a:sx n="112" d="100"/>
          <a:sy n="112" d="100"/>
        </p:scale>
        <p:origin x="-240" y="-48"/>
      </p:cViewPr>
      <p:guideLst>
        <p:guide orient="horz" pos="1584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font" Target="fonts/font9.fntdata"/><Relationship Id="rId31" Type="http://schemas.openxmlformats.org/officeDocument/2006/relationships/font" Target="fonts/font8.fntdata"/><Relationship Id="rId30" Type="http://schemas.openxmlformats.org/officeDocument/2006/relationships/font" Target="fonts/font7.fntdata"/><Relationship Id="rId3" Type="http://schemas.openxmlformats.org/officeDocument/2006/relationships/slide" Target="slides/slide1.xml"/><Relationship Id="rId29" Type="http://schemas.openxmlformats.org/officeDocument/2006/relationships/font" Target="fonts/font6.fntdata"/><Relationship Id="rId28" Type="http://schemas.openxmlformats.org/officeDocument/2006/relationships/font" Target="fonts/font5.fntdata"/><Relationship Id="rId27" Type="http://schemas.openxmlformats.org/officeDocument/2006/relationships/font" Target="fonts/font4.fntdata"/><Relationship Id="rId26" Type="http://schemas.openxmlformats.org/officeDocument/2006/relationships/font" Target="fonts/font3.fntdata"/><Relationship Id="rId25" Type="http://schemas.openxmlformats.org/officeDocument/2006/relationships/font" Target="fonts/font2.fntdata"/><Relationship Id="rId24" Type="http://schemas.openxmlformats.org/officeDocument/2006/relationships/font" Target="fonts/font1.fntdata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502412" y="1941211"/>
            <a:ext cx="8139178" cy="674375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405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502412" y="2674620"/>
            <a:ext cx="8139178" cy="713238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502448" y="714381"/>
            <a:ext cx="8139178" cy="378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502412" y="1941211"/>
            <a:ext cx="8139178" cy="674375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05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02412" y="972000"/>
            <a:ext cx="8139178" cy="3781016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48" y="2856548"/>
            <a:ext cx="8139178" cy="468634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27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502444" y="3383756"/>
            <a:ext cx="8139178" cy="808489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502448" y="972000"/>
            <a:ext cx="3962432" cy="3780000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79158" y="972000"/>
            <a:ext cx="3962432" cy="3780000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502448" y="972000"/>
            <a:ext cx="3962432" cy="285752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502444" y="1341782"/>
            <a:ext cx="3962400" cy="3414176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4676813" y="972000"/>
            <a:ext cx="3962432" cy="28575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76813" y="1341782"/>
            <a:ext cx="3962432" cy="3414176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502448" y="972000"/>
            <a:ext cx="3962432" cy="378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679194" y="972000"/>
            <a:ext cx="3962432" cy="37800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7928351" y="714381"/>
            <a:ext cx="713238" cy="4041680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502444" y="714375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5" Type="http://schemas.openxmlformats.org/officeDocument/2006/relationships/theme" Target="../theme/theme1.xml"/><Relationship Id="rId34" Type="http://schemas.openxmlformats.org/officeDocument/2006/relationships/tags" Target="../tags/tag61.xml"/><Relationship Id="rId33" Type="http://schemas.openxmlformats.org/officeDocument/2006/relationships/tags" Target="../tags/tag60.xml"/><Relationship Id="rId32" Type="http://schemas.openxmlformats.org/officeDocument/2006/relationships/tags" Target="../tags/tag59.xml"/><Relationship Id="rId31" Type="http://schemas.openxmlformats.org/officeDocument/2006/relationships/tags" Target="../tags/tag58.xml"/><Relationship Id="rId30" Type="http://schemas.openxmlformats.org/officeDocument/2006/relationships/tags" Target="../tags/tag57.xml"/><Relationship Id="rId3" Type="http://schemas.openxmlformats.org/officeDocument/2006/relationships/slideLayout" Target="../slideLayouts/slideLayout3.xml"/><Relationship Id="rId29" Type="http://schemas.openxmlformats.org/officeDocument/2006/relationships/tags" Target="../tags/tag56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9"/>
            </p:custDataLst>
          </p:nvPr>
        </p:nvSpPr>
        <p:spPr>
          <a:xfrm>
            <a:off x="502412" y="324000"/>
            <a:ext cx="8139178" cy="486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0"/>
            </p:custDataLst>
          </p:nvPr>
        </p:nvSpPr>
        <p:spPr>
          <a:xfrm>
            <a:off x="502412" y="972000"/>
            <a:ext cx="8139178" cy="378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31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32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33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3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7.xml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1.xml"/><Relationship Id="rId1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3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hyperlink" Target="&#21160;&#28459;&#21476;&#35799;-&#26149;&#26195;_&#23391;&#28009;&#28982;.mp4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5.xml"/><Relationship Id="rId1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image" Target="../media/image20.png"/><Relationship Id="rId1" Type="http://schemas.openxmlformats.org/officeDocument/2006/relationships/hyperlink" Target="&#38451;&#20809;.mp4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4.png"/><Relationship Id="rId2" Type="http://schemas.openxmlformats.org/officeDocument/2006/relationships/tags" Target="../tags/tag62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5.xml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"/>
          <p:cNvSpPr txBox="1"/>
          <p:nvPr/>
        </p:nvSpPr>
        <p:spPr>
          <a:xfrm>
            <a:off x="2067560" y="1131589"/>
            <a:ext cx="6211499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zh-CN" altLang="en-US" sz="7200" b="1" dirty="0">
                <a:solidFill>
                  <a:schemeClr val="accent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语文</a:t>
            </a:r>
            <a:r>
              <a:rPr lang="zh-CN" altLang="en-US" sz="7200" b="1" dirty="0" smtClean="0">
                <a:solidFill>
                  <a:schemeClr val="accent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园地二</a:t>
            </a:r>
            <a:endParaRPr lang="zh-CN" altLang="en-US" sz="7200" b="1" dirty="0">
              <a:solidFill>
                <a:schemeClr val="accent3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 flipH="1">
            <a:off x="-635" y="66040"/>
            <a:ext cx="4136390" cy="29591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015"/>
          </a:p>
        </p:txBody>
      </p:sp>
      <p:grpSp>
        <p:nvGrpSpPr>
          <p:cNvPr id="20" name="组合 19"/>
          <p:cNvGrpSpPr/>
          <p:nvPr/>
        </p:nvGrpSpPr>
        <p:grpSpPr>
          <a:xfrm>
            <a:off x="-635" y="51435"/>
            <a:ext cx="4136390" cy="310515"/>
            <a:chOff x="-1" y="81"/>
            <a:chExt cx="6514" cy="489"/>
          </a:xfrm>
        </p:grpSpPr>
        <p:sp>
          <p:nvSpPr>
            <p:cNvPr id="21" name="矩形 20"/>
            <p:cNvSpPr/>
            <p:nvPr/>
          </p:nvSpPr>
          <p:spPr>
            <a:xfrm flipH="1">
              <a:off x="-1" y="104"/>
              <a:ext cx="6514" cy="466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015"/>
            </a:p>
          </p:txBody>
        </p:sp>
        <p:sp>
          <p:nvSpPr>
            <p:cNvPr id="22" name="文本框 24"/>
            <p:cNvSpPr txBox="1"/>
            <p:nvPr/>
          </p:nvSpPr>
          <p:spPr>
            <a:xfrm>
              <a:off x="130" y="81"/>
              <a:ext cx="2745" cy="4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35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语文  </a:t>
              </a:r>
              <a:r>
                <a:rPr kumimoji="1" lang="zh-CN" altLang="en-US" sz="1350" dirty="0">
                  <a:latin typeface="黑体" panose="02010609060101010101" pitchFamily="49" charset="-122"/>
                  <a:ea typeface="黑体" panose="02010609060101010101" pitchFamily="49" charset="-122"/>
                </a:rPr>
                <a:t>一年级  下册</a:t>
              </a:r>
              <a:endParaRPr kumimoji="1" lang="zh-CN" altLang="en-US" sz="135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23" name="图片 22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499742"/>
            <a:ext cx="2736304" cy="21875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圆角矩形标注 17"/>
          <p:cNvSpPr/>
          <p:nvPr/>
        </p:nvSpPr>
        <p:spPr>
          <a:xfrm flipH="1">
            <a:off x="676839" y="1203598"/>
            <a:ext cx="2694727" cy="1711577"/>
          </a:xfrm>
          <a:prstGeom prst="wedgeRoundRectCallout">
            <a:avLst>
              <a:gd name="adj1" fmla="val -16732"/>
              <a:gd name="adj2" fmla="val 49861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我发现这些字都是给“寸”加上不同的偏旁组成的新字。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374831" y="3705876"/>
            <a:ext cx="664284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4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付</a:t>
            </a:r>
            <a:endParaRPr lang="zh-CN" altLang="en-US" sz="4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045345" y="3705876"/>
            <a:ext cx="665888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41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时</a:t>
            </a:r>
            <a:endParaRPr lang="zh-CN" altLang="en-US" sz="4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717462" y="3702191"/>
            <a:ext cx="664284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41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寺</a:t>
            </a:r>
            <a:endParaRPr lang="zh-CN" altLang="en-US" sz="4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4644008" y="1924834"/>
            <a:ext cx="565005" cy="59206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rgbClr val="00B0F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5583581" y="1133617"/>
            <a:ext cx="565005" cy="59206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rgbClr val="00B0F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6700890" y="1138380"/>
            <a:ext cx="565005" cy="59206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rgbClr val="00B0F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7676249" y="1894115"/>
            <a:ext cx="565005" cy="59206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rgbClr val="00B0F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4677118" y="1969653"/>
            <a:ext cx="498038" cy="50009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Times New Roman" panose="02020603050405020304" pitchFamily="18" charset="0"/>
              </a:rPr>
              <a:t>过</a:t>
            </a:r>
            <a:endParaRPr lang="zh-CN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583581" y="1204578"/>
            <a:ext cx="498038" cy="50009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Times New Roman" panose="02020603050405020304" pitchFamily="18" charset="0"/>
              </a:rPr>
              <a:t>时</a:t>
            </a:r>
            <a:endParaRPr lang="zh-CN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693244" y="1177594"/>
            <a:ext cx="498038" cy="50009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Times New Roman" panose="02020603050405020304" pitchFamily="18" charset="0"/>
              </a:rPr>
              <a:t>对</a:t>
            </a:r>
            <a:endParaRPr lang="zh-CN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207468" y="2856949"/>
            <a:ext cx="498038" cy="50009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Times New Roman" panose="02020603050405020304" pitchFamily="18" charset="0"/>
              </a:rPr>
              <a:t>寸</a:t>
            </a:r>
            <a:endParaRPr lang="zh-CN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701305" y="1969653"/>
            <a:ext cx="498038" cy="50009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Times New Roman" panose="02020603050405020304" pitchFamily="18" charset="0"/>
              </a:rPr>
              <a:t>村</a:t>
            </a:r>
            <a:endParaRPr lang="zh-CN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cs typeface="Times New Roman" panose="02020603050405020304" pitchFamily="18" charset="0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5175156" y="2372827"/>
            <a:ext cx="1027778" cy="484123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2" name="直接连接符 31"/>
          <p:cNvCxnSpPr>
            <a:endCxn id="35" idx="0"/>
          </p:cNvCxnSpPr>
          <p:nvPr/>
        </p:nvCxnSpPr>
        <p:spPr>
          <a:xfrm>
            <a:off x="5967587" y="1750654"/>
            <a:ext cx="470695" cy="1014323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3" name="直接连接符 32"/>
          <p:cNvCxnSpPr>
            <a:stCxn id="24" idx="4"/>
            <a:endCxn id="35" idx="7"/>
          </p:cNvCxnSpPr>
          <p:nvPr/>
        </p:nvCxnSpPr>
        <p:spPr>
          <a:xfrm flipH="1">
            <a:off x="6638041" y="1730442"/>
            <a:ext cx="345352" cy="112124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4" name="直接连接符 33"/>
          <p:cNvCxnSpPr>
            <a:endCxn id="35" idx="6"/>
          </p:cNvCxnSpPr>
          <p:nvPr/>
        </p:nvCxnSpPr>
        <p:spPr>
          <a:xfrm flipH="1">
            <a:off x="6720784" y="2323621"/>
            <a:ext cx="955467" cy="737387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5" name="椭圆 34"/>
          <p:cNvSpPr/>
          <p:nvPr/>
        </p:nvSpPr>
        <p:spPr>
          <a:xfrm>
            <a:off x="6155779" y="2764977"/>
            <a:ext cx="565005" cy="592062"/>
          </a:xfrm>
          <a:prstGeom prst="ellipse">
            <a:avLst/>
          </a:prstGeom>
          <a:noFill/>
          <a:ln w="3175">
            <a:solidFill>
              <a:srgbClr val="00B0F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1331913" y="2092613"/>
            <a:ext cx="6264275" cy="2567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800"/>
              </a:spcBef>
            </a:pPr>
            <a:r>
              <a:rPr kumimoji="1"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减法    计算    算式    排列</a:t>
            </a:r>
            <a:endParaRPr kumimoji="1" lang="en-US" altLang="zh-CN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ts val="800"/>
              </a:spcBef>
            </a:pPr>
            <a:r>
              <a:rPr kumimoji="1"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品德    家庭    姿势    尊重</a:t>
            </a:r>
            <a:endParaRPr kumimoji="1" lang="en-US" altLang="zh-CN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ts val="800"/>
              </a:spcBef>
            </a:pPr>
            <a:r>
              <a:rPr kumimoji="1"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经历    预防</a:t>
            </a:r>
            <a:endParaRPr kumimoji="1"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9"/>
          <p:cNvSpPr txBox="1">
            <a:spLocks noChangeArrowheads="1"/>
          </p:cNvSpPr>
          <p:nvPr/>
        </p:nvSpPr>
        <p:spPr bwMode="auto">
          <a:xfrm>
            <a:off x="1258888" y="1724361"/>
            <a:ext cx="6697662" cy="240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spcBef>
                <a:spcPts val="1200"/>
              </a:spcBef>
              <a:defRPr/>
            </a:pPr>
            <a:r>
              <a:rPr lang="en-US" altLang="zh-CN" sz="22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jiǎn</a:t>
            </a:r>
            <a:r>
              <a:rPr lang="en-US" altLang="zh-CN" sz="22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2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fǎ</a:t>
            </a:r>
            <a:r>
              <a:rPr lang="en-US" altLang="zh-CN" sz="22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   </a:t>
            </a:r>
            <a:r>
              <a:rPr lang="en-US" altLang="zh-CN" sz="22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    </a:t>
            </a:r>
            <a:r>
              <a:rPr lang="en-US" altLang="zh-CN" sz="22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jì</a:t>
            </a:r>
            <a:r>
              <a:rPr lang="en-US" altLang="zh-CN" sz="22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2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suàn</a:t>
            </a:r>
            <a:r>
              <a:rPr lang="en-US" altLang="zh-CN" sz="22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  </a:t>
            </a:r>
            <a:r>
              <a:rPr lang="en-US" altLang="zh-CN" sz="22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    </a:t>
            </a:r>
            <a:r>
              <a:rPr lang="en-US" altLang="zh-CN" sz="22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suàn</a:t>
            </a:r>
            <a:r>
              <a:rPr lang="en-US" altLang="zh-CN" sz="22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2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shì</a:t>
            </a:r>
            <a:r>
              <a:rPr lang="en-US" altLang="zh-CN" sz="22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   </a:t>
            </a:r>
            <a:r>
              <a:rPr lang="en-US" altLang="zh-CN" sz="22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  </a:t>
            </a:r>
            <a:r>
              <a:rPr lang="en-US" altLang="zh-CN" sz="22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pái</a:t>
            </a:r>
            <a:r>
              <a:rPr lang="en-US" altLang="zh-CN" sz="22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2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liè</a:t>
            </a:r>
            <a:endParaRPr lang="en-US" altLang="zh-CN" sz="2200" b="1" dirty="0">
              <a:latin typeface="汉语拼音" panose="020B0604020202020204" pitchFamily="34" charset="0"/>
              <a:cs typeface="汉语拼音" panose="020B0604020202020204" pitchFamily="34" charset="0"/>
            </a:endParaRPr>
          </a:p>
          <a:p>
            <a:pPr eaLnBrk="1" hangingPunct="1">
              <a:lnSpc>
                <a:spcPct val="200000"/>
              </a:lnSpc>
              <a:spcBef>
                <a:spcPts val="1200"/>
              </a:spcBef>
              <a:defRPr/>
            </a:pPr>
            <a:r>
              <a:rPr lang="en-US" altLang="zh-CN" sz="22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pǐn</a:t>
            </a:r>
            <a:r>
              <a:rPr lang="en-US" altLang="zh-CN" sz="22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2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dé</a:t>
            </a:r>
            <a:r>
              <a:rPr lang="en-US" altLang="zh-CN" sz="22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    </a:t>
            </a:r>
            <a:r>
              <a:rPr lang="en-US" altLang="zh-CN" sz="22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    </a:t>
            </a:r>
            <a:r>
              <a:rPr lang="en-US" altLang="zh-CN" sz="22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jiā</a:t>
            </a:r>
            <a:r>
              <a:rPr lang="en-US" altLang="zh-CN" sz="22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2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tínɡ</a:t>
            </a:r>
            <a:r>
              <a:rPr lang="en-US" altLang="zh-CN" sz="22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   </a:t>
            </a:r>
            <a:r>
              <a:rPr lang="en-US" altLang="zh-CN" sz="22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     </a:t>
            </a:r>
            <a:r>
              <a:rPr lang="en-US" altLang="zh-CN" sz="22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zī</a:t>
            </a:r>
            <a:r>
              <a:rPr lang="en-US" altLang="zh-CN" sz="22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2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shì</a:t>
            </a:r>
            <a:r>
              <a:rPr lang="en-US" altLang="zh-CN" sz="22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    </a:t>
            </a:r>
            <a:r>
              <a:rPr lang="en-US" altLang="zh-CN" sz="22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2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zūn</a:t>
            </a:r>
            <a:r>
              <a:rPr lang="en-US" altLang="zh-CN" sz="22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2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zhònɡ</a:t>
            </a:r>
            <a:endParaRPr lang="en-US" altLang="zh-CN" sz="2200" b="1" dirty="0">
              <a:latin typeface="汉语拼音" panose="020B0604020202020204" pitchFamily="34" charset="0"/>
              <a:cs typeface="汉语拼音" panose="020B0604020202020204" pitchFamily="34" charset="0"/>
            </a:endParaRPr>
          </a:p>
          <a:p>
            <a:pPr eaLnBrk="1" hangingPunct="1">
              <a:lnSpc>
                <a:spcPct val="200000"/>
              </a:lnSpc>
              <a:spcBef>
                <a:spcPts val="1200"/>
              </a:spcBef>
              <a:defRPr/>
            </a:pPr>
            <a:r>
              <a:rPr lang="en-US" altLang="zh-CN" sz="22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jīnɡ</a:t>
            </a:r>
            <a:r>
              <a:rPr lang="en-US" altLang="zh-CN" sz="22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2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lì</a:t>
            </a:r>
            <a:r>
              <a:rPr lang="en-US" altLang="zh-CN" sz="22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    </a:t>
            </a:r>
            <a:r>
              <a:rPr lang="en-US" altLang="zh-CN" sz="22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    </a:t>
            </a:r>
            <a:r>
              <a:rPr lang="en-US" altLang="zh-CN" sz="22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yù</a:t>
            </a:r>
            <a:r>
              <a:rPr lang="en-US" altLang="zh-CN" sz="22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2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fánɡ</a:t>
            </a:r>
            <a:endParaRPr lang="zh-CN" altLang="en-US" sz="22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3867894"/>
            <a:ext cx="1685925" cy="1104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文本框 2"/>
          <p:cNvSpPr txBox="1">
            <a:spLocks noChangeArrowheads="1"/>
          </p:cNvSpPr>
          <p:nvPr/>
        </p:nvSpPr>
        <p:spPr bwMode="auto">
          <a:xfrm>
            <a:off x="304970" y="456659"/>
            <a:ext cx="1890456" cy="530915"/>
          </a:xfrm>
          <a:prstGeom prst="rect">
            <a:avLst/>
          </a:prstGeom>
          <a:solidFill>
            <a:srgbClr val="ECAAC3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0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展示台</a:t>
            </a:r>
            <a:endParaRPr lang="zh-CN" altLang="en-US" sz="30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1116013" y="1156414"/>
            <a:ext cx="6160982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我在其他课本上也认识了多字</a:t>
            </a:r>
            <a:endParaRPr lang="zh-CN" altLang="en-US" sz="36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0" t="15810" r="9839" b="10524"/>
          <a:stretch>
            <a:fillRect/>
          </a:stretch>
        </p:blipFill>
        <p:spPr bwMode="auto">
          <a:xfrm>
            <a:off x="1619249" y="1743183"/>
            <a:ext cx="5297488" cy="2846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3059113" y="2301911"/>
            <a:ext cx="6265862" cy="168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800"/>
              </a:spcBef>
            </a:pPr>
            <a:r>
              <a:rPr kumimoji="1"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探 险   墓 地</a:t>
            </a:r>
            <a:endParaRPr kumimoji="1" lang="en-US" altLang="zh-CN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ts val="800"/>
              </a:spcBef>
            </a:pPr>
            <a:r>
              <a:rPr kumimoji="1"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海 盗   </a:t>
            </a:r>
            <a:r>
              <a:rPr kumimoji="1"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宇 宙</a:t>
            </a:r>
            <a:endParaRPr kumimoji="1"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9"/>
          <p:cNvSpPr txBox="1">
            <a:spLocks noChangeArrowheads="1"/>
          </p:cNvSpPr>
          <p:nvPr/>
        </p:nvSpPr>
        <p:spPr bwMode="auto">
          <a:xfrm>
            <a:off x="3059113" y="1933659"/>
            <a:ext cx="3960812" cy="1628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spcBef>
                <a:spcPts val="1200"/>
              </a:spcBef>
            </a:pPr>
            <a:r>
              <a:rPr lang="en-US" altLang="zh-CN" sz="22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tàn </a:t>
            </a:r>
            <a:r>
              <a:rPr lang="en-US" altLang="zh-CN" sz="22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xiǎn</a:t>
            </a:r>
            <a:r>
              <a:rPr lang="en-US" altLang="zh-CN" sz="22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   </a:t>
            </a:r>
            <a:r>
              <a:rPr lang="en-US" altLang="zh-CN" sz="22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 </a:t>
            </a:r>
            <a:r>
              <a:rPr lang="en-US" altLang="zh-CN" sz="22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mù</a:t>
            </a:r>
            <a:r>
              <a:rPr lang="en-US" altLang="zh-CN" sz="22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2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dì</a:t>
            </a:r>
            <a:endParaRPr lang="en-US" altLang="zh-CN" sz="2200" b="1" dirty="0">
              <a:latin typeface="汉语拼音" panose="020B0604020202020204" pitchFamily="34" charset="0"/>
              <a:cs typeface="汉语拼音" panose="020B0604020202020204" pitchFamily="34" charset="0"/>
            </a:endParaRPr>
          </a:p>
          <a:p>
            <a:pPr eaLnBrk="1" hangingPunct="1">
              <a:lnSpc>
                <a:spcPct val="200000"/>
              </a:lnSpc>
              <a:spcBef>
                <a:spcPts val="1200"/>
              </a:spcBef>
            </a:pPr>
            <a:r>
              <a:rPr lang="en-US" altLang="zh-CN" sz="22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hǎi </a:t>
            </a:r>
            <a:r>
              <a:rPr lang="en-US" altLang="zh-CN" sz="22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dào</a:t>
            </a:r>
            <a:r>
              <a:rPr lang="en-US" altLang="zh-CN" sz="22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    </a:t>
            </a:r>
            <a:r>
              <a:rPr lang="en-US" altLang="zh-CN" sz="22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   </a:t>
            </a:r>
            <a:r>
              <a:rPr lang="en-US" altLang="zh-CN" sz="22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yǔ</a:t>
            </a:r>
            <a:r>
              <a:rPr lang="en-US" altLang="zh-CN" sz="22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2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zhòu</a:t>
            </a:r>
            <a:endParaRPr lang="zh-CN" altLang="en-US" sz="2200" b="1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1116013" y="844790"/>
            <a:ext cx="6160982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我看课外书也认识了许多字。</a:t>
            </a:r>
            <a:endParaRPr lang="zh-CN" altLang="en-US" sz="36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4266877" y="727316"/>
            <a:ext cx="5273675" cy="4249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    春 晓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ts val="35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 ［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唐］孟浩然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ts val="3200"/>
              </a:lnSpc>
            </a:pP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ts val="3200"/>
              </a:lnSpc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春  眠 不 觉 晓，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ts val="3200"/>
              </a:lnSpc>
            </a:pP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ts val="3200"/>
              </a:lnSpc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处 处 闻 啼 鸟。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ts val="3200"/>
              </a:lnSpc>
            </a:pP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ts val="3200"/>
              </a:lnSpc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夜 来 风  雨 声，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ts val="3200"/>
              </a:lnSpc>
            </a:pP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ts val="3200"/>
              </a:lnSpc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花 落 知 多 少。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5387651" y="413032"/>
            <a:ext cx="1608138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 dirty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chūn xiǎo</a:t>
            </a:r>
            <a:endParaRPr lang="zh-CN" altLang="en-US" sz="2000" b="1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4197027" y="1624136"/>
            <a:ext cx="4748213" cy="1146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chūn mián </a:t>
            </a:r>
            <a:r>
              <a:rPr lang="en-US" altLang="zh-CN" sz="2000" b="1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bù</a:t>
            </a:r>
            <a:r>
              <a:rPr lang="en-US" altLang="zh-CN" sz="2000" b="1" dirty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000" b="1" dirty="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jué</a:t>
            </a:r>
            <a:r>
              <a:rPr lang="en-US" altLang="zh-CN" sz="2000" b="1" dirty="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xiǎo</a:t>
            </a:r>
            <a:endParaRPr lang="en-US" altLang="zh-CN" sz="2000" b="1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  <a:p>
            <a:pPr eaLnBrk="1" hangingPunct="1"/>
            <a:endParaRPr lang="en-US" altLang="zh-CN" sz="2000" b="1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  <a:p>
            <a:pPr eaLnBrk="1" hangingPunct="1"/>
            <a:endParaRPr lang="en-US" altLang="zh-CN" sz="2000" b="1" dirty="0">
              <a:solidFill>
                <a:srgbClr val="FF00FF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197027" y="3266985"/>
            <a:ext cx="4748213" cy="838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000" b="1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yè</a:t>
            </a:r>
            <a:r>
              <a:rPr lang="en-US" altLang="zh-CN" sz="2000" b="1" dirty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000" b="1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lái</a:t>
            </a:r>
            <a:r>
              <a:rPr lang="en-US" altLang="zh-CN" sz="2000" b="1" dirty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000" b="1" dirty="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fēnɡ</a:t>
            </a:r>
            <a:r>
              <a:rPr lang="en-US" altLang="zh-CN" sz="2000" b="1" dirty="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yǔ</a:t>
            </a:r>
            <a:r>
              <a:rPr lang="en-US" altLang="zh-CN" sz="2000" b="1" dirty="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shēnɡ</a:t>
            </a:r>
            <a:endParaRPr lang="en-US" altLang="zh-CN" sz="2000" b="1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  <a:p>
            <a:pPr eaLnBrk="1" hangingPunct="1"/>
            <a:endParaRPr lang="en-US" altLang="zh-CN" sz="2000" b="1" dirty="0">
              <a:solidFill>
                <a:srgbClr val="FF00FF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2" name="文本框 2">
            <a:hlinkClick r:id="rId1" action="ppaction://hlinkfile"/>
          </p:cNvPr>
          <p:cNvSpPr txBox="1">
            <a:spLocks noChangeArrowheads="1"/>
          </p:cNvSpPr>
          <p:nvPr/>
        </p:nvSpPr>
        <p:spPr bwMode="auto">
          <a:xfrm>
            <a:off x="304970" y="524600"/>
            <a:ext cx="2106508" cy="530915"/>
          </a:xfrm>
          <a:prstGeom prst="rect">
            <a:avLst/>
          </a:prstGeom>
          <a:solidFill>
            <a:srgbClr val="ECAAC3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0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日积月累</a:t>
            </a:r>
            <a:endParaRPr lang="zh-CN" altLang="en-US" sz="30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525239"/>
            <a:ext cx="2700284" cy="30682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197027" y="2227243"/>
            <a:ext cx="4748213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 sz="2000" b="1" dirty="0">
              <a:solidFill>
                <a:srgbClr val="FF00FF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  <a:p>
            <a:pPr eaLnBrk="1" hangingPunct="1"/>
            <a:r>
              <a:rPr lang="en-US" altLang="zh-CN" sz="20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chù</a:t>
            </a:r>
            <a:r>
              <a:rPr lang="en-US" altLang="zh-CN" sz="2000" b="1" dirty="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chù</a:t>
            </a:r>
            <a:r>
              <a:rPr lang="en-US" altLang="zh-CN" sz="2000" b="1" dirty="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wén</a:t>
            </a:r>
            <a:r>
              <a:rPr lang="en-US" altLang="zh-CN" sz="2000" b="1" dirty="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tí</a:t>
            </a:r>
            <a:r>
              <a:rPr lang="en-US" altLang="zh-CN" sz="2000" b="1" dirty="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</a:t>
            </a:r>
            <a:r>
              <a:rPr lang="en-US" altLang="zh-CN" sz="2000" b="1" dirty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niǎo</a:t>
            </a:r>
            <a:endParaRPr lang="en-US" altLang="zh-CN" sz="2000" b="1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  <a:p>
            <a:pPr eaLnBrk="1" hangingPunct="1"/>
            <a:endParaRPr lang="en-US" altLang="zh-CN" sz="2000" b="1" dirty="0">
              <a:solidFill>
                <a:srgbClr val="FF00FF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216275" y="3867894"/>
            <a:ext cx="4748213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 sz="2000" b="1" dirty="0">
              <a:solidFill>
                <a:srgbClr val="FF00FF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  <a:p>
            <a:pPr eaLnBrk="1" hangingPunct="1"/>
            <a:r>
              <a:rPr lang="en-US" altLang="zh-CN" sz="20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huā</a:t>
            </a:r>
            <a:r>
              <a:rPr lang="en-US" altLang="zh-CN" sz="2000" b="1" dirty="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000" b="1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luò</a:t>
            </a:r>
            <a:r>
              <a:rPr lang="en-US" altLang="zh-CN" sz="2000" b="1" dirty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000" b="1" dirty="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zhī</a:t>
            </a:r>
            <a:r>
              <a:rPr lang="en-US" altLang="zh-CN" sz="2000" b="1" dirty="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duō</a:t>
            </a:r>
            <a:r>
              <a:rPr lang="en-US" altLang="zh-CN" sz="2000" b="1" dirty="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000" b="1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shǎo</a:t>
            </a:r>
            <a:endParaRPr lang="zh-CN" altLang="en-US" sz="2000" b="1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57708">
            <a:off x="2790847" y="542455"/>
            <a:ext cx="335134" cy="4723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131840" y="645468"/>
            <a:ext cx="5400600" cy="37656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zh-CN" altLang="en-US" sz="2800" b="1" dirty="0" smtClean="0">
                <a:latin typeface="+mj-ea"/>
                <a:ea typeface="+mj-ea"/>
              </a:rPr>
              <a:t>       孟浩然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名浩，字浩然，襄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州襄阳（现湖北襄阳）人，世称孟襄阳，唐代著名山水田园派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诗人。后人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把孟浩然与盛唐另一山水诗人王维并称为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“王孟”。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代表作：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过故人庄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宿建德江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等。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9449" b="12346"/>
          <a:stretch>
            <a:fillRect/>
          </a:stretch>
        </p:blipFill>
        <p:spPr>
          <a:xfrm>
            <a:off x="539552" y="1275606"/>
            <a:ext cx="2430586" cy="2354132"/>
          </a:xfrm>
          <a:prstGeom prst="ellips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121" y="0"/>
            <a:ext cx="9217121" cy="5163797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601283" y="1113588"/>
            <a:ext cx="6066614" cy="2839239"/>
          </a:xfrm>
          <a:prstGeom prst="rect">
            <a:avLst/>
          </a:prstGeom>
          <a:ln w="762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altLang="zh-CN" sz="3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3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译文</a:t>
            </a:r>
            <a:r>
              <a:rPr lang="en-US" altLang="zh-CN" sz="3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春天酣睡，醒来时不觉已经天亮了，处处都可以听到悦耳动听的鸟的鸣叫声。夜里沙沙的风声雨声，不知花儿吹落了多少。</a:t>
            </a:r>
            <a:endParaRPr lang="zh-CN" altLang="en-US" sz="3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>
            <a:spLocks noChangeArrowheads="1"/>
          </p:cNvSpPr>
          <p:nvPr/>
        </p:nvSpPr>
        <p:spPr bwMode="auto">
          <a:xfrm>
            <a:off x="293435" y="462725"/>
            <a:ext cx="2754665" cy="530915"/>
          </a:xfrm>
          <a:prstGeom prst="rect">
            <a:avLst/>
          </a:prstGeom>
          <a:solidFill>
            <a:srgbClr val="ECAAC3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0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和大人一起</a:t>
            </a:r>
            <a:r>
              <a:rPr lang="zh-CN" altLang="en-US" sz="30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</a:t>
            </a:r>
            <a:endParaRPr lang="zh-CN" altLang="en-US" sz="30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328182" y="2139702"/>
            <a:ext cx="4472570" cy="1353634"/>
            <a:chOff x="7103318" y="2852936"/>
            <a:chExt cx="5962650" cy="1804846"/>
          </a:xfrm>
        </p:grpSpPr>
        <p:sp>
          <p:nvSpPr>
            <p:cNvPr id="3" name="TextBox 3"/>
            <p:cNvSpPr txBox="1">
              <a:spLocks noChangeArrowheads="1"/>
            </p:cNvSpPr>
            <p:nvPr/>
          </p:nvSpPr>
          <p:spPr bwMode="auto">
            <a:xfrm>
              <a:off x="8102674" y="2852936"/>
              <a:ext cx="2124665" cy="533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b="1" dirty="0">
                  <a:latin typeface="汉语拼音" panose="020B0604020202020204" pitchFamily="34" charset="0"/>
                  <a:cs typeface="汉语拼音" panose="020B0604020202020204" pitchFamily="34" charset="0"/>
                </a:rPr>
                <a:t>yánɡ ɡuānɡ</a:t>
              </a:r>
              <a:endParaRPr lang="zh-CN" altLang="en-US" sz="2000" b="1" dirty="0">
                <a:latin typeface="汉语拼音" panose="020B0604020202020204" pitchFamily="34" charset="0"/>
                <a:cs typeface="汉语拼音" panose="020B0604020202020204" pitchFamily="34" charset="0"/>
              </a:endParaRPr>
            </a:p>
          </p:txBody>
        </p:sp>
        <p:sp>
          <p:nvSpPr>
            <p:cNvPr id="5" name="TextBox 10"/>
            <p:cNvSpPr txBox="1">
              <a:spLocks noChangeArrowheads="1"/>
            </p:cNvSpPr>
            <p:nvPr/>
          </p:nvSpPr>
          <p:spPr bwMode="auto">
            <a:xfrm>
              <a:off x="7103318" y="2852936"/>
              <a:ext cx="5962650" cy="1261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200000"/>
                </a:lnSpc>
              </a:pPr>
              <a:r>
                <a:rPr lang="zh-CN" altLang="en-US" sz="3300" b="1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   </a:t>
              </a:r>
              <a:r>
                <a:rPr lang="zh-CN" altLang="en-US" sz="3300" b="1" dirty="0" smtClean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     </a:t>
              </a:r>
              <a:r>
                <a:rPr lang="zh-CN" altLang="en-US" sz="3300" b="1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阳 光</a:t>
              </a:r>
              <a:endParaRPr lang="zh-CN" altLang="en-US" sz="3300" b="1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endParaRPr>
            </a:p>
          </p:txBody>
        </p:sp>
        <p:sp>
          <p:nvSpPr>
            <p:cNvPr id="6" name="矩形 1"/>
            <p:cNvSpPr>
              <a:spLocks noChangeArrowheads="1"/>
            </p:cNvSpPr>
            <p:nvPr/>
          </p:nvSpPr>
          <p:spPr bwMode="auto">
            <a:xfrm>
              <a:off x="7814581" y="4052402"/>
              <a:ext cx="2443086" cy="6053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zh-CN" altLang="en-US" sz="1800" b="1" dirty="0">
                  <a:solidFill>
                    <a:srgbClr val="FF0000"/>
                  </a:solidFill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（见课本</a:t>
              </a:r>
              <a:r>
                <a:rPr lang="en-US" altLang="zh-CN" sz="1800" b="1" dirty="0">
                  <a:solidFill>
                    <a:srgbClr val="FF0000"/>
                  </a:solidFill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28</a:t>
              </a:r>
              <a:r>
                <a:rPr lang="zh-CN" altLang="en-US" sz="1800" b="1" dirty="0">
                  <a:solidFill>
                    <a:srgbClr val="FF0000"/>
                  </a:solidFill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页）</a:t>
              </a:r>
              <a:endParaRPr lang="zh-CN" altLang="en-US" sz="1800" b="1" dirty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endParaRPr>
            </a:p>
          </p:txBody>
        </p:sp>
      </p:grpSp>
      <p:pic>
        <p:nvPicPr>
          <p:cNvPr id="1026" name="Picture 2">
            <a:hlinkClick r:id="rId1" action="ppaction://hlinkfile"/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124" y="1453713"/>
            <a:ext cx="2758058" cy="23179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99114" y="1059582"/>
            <a:ext cx="7615837" cy="318548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本文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描写了阳光给万物带来的变化，朗读基调是一个动态变化的过程。第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自然段是优美抒情的，第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自然段要读得活泼俏皮，最后三个自然段要读得沉稳、抒情。要重读阳光给万物带来的变化的词句，如“更绿了、更高了、长长的”等。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12996" y="411511"/>
            <a:ext cx="1529906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阅读</a:t>
            </a:r>
            <a:r>
              <a:rPr lang="zh-CN" altLang="en-US" sz="2700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指导</a:t>
            </a:r>
            <a:endParaRPr lang="zh-CN" altLang="en-US" sz="27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52163" y="1085695"/>
            <a:ext cx="6514619" cy="3080927"/>
            <a:chOff x="-69541" y="1447594"/>
            <a:chExt cx="8685028" cy="4573694"/>
          </a:xfrm>
        </p:grpSpPr>
        <p:grpSp>
          <p:nvGrpSpPr>
            <p:cNvPr id="10" name="组合 9"/>
            <p:cNvGrpSpPr/>
            <p:nvPr/>
          </p:nvGrpSpPr>
          <p:grpSpPr>
            <a:xfrm>
              <a:off x="622599" y="1560896"/>
              <a:ext cx="7992888" cy="4460392"/>
              <a:chOff x="2819" y="3052"/>
              <a:chExt cx="7122" cy="3760"/>
            </a:xfrm>
          </p:grpSpPr>
          <p:grpSp>
            <p:nvGrpSpPr>
              <p:cNvPr id="11" name="组合 10"/>
              <p:cNvGrpSpPr/>
              <p:nvPr/>
            </p:nvGrpSpPr>
            <p:grpSpPr>
              <a:xfrm>
                <a:off x="2819" y="3471"/>
                <a:ext cx="6497" cy="3341"/>
                <a:chOff x="5759835" y="1660612"/>
                <a:chExt cx="5917066" cy="3257787"/>
              </a:xfrm>
            </p:grpSpPr>
            <p:cxnSp>
              <p:nvCxnSpPr>
                <p:cNvPr id="15" name="直接连接符 14"/>
                <p:cNvCxnSpPr/>
                <p:nvPr/>
              </p:nvCxnSpPr>
              <p:spPr>
                <a:xfrm flipH="1">
                  <a:off x="5760354" y="4918399"/>
                  <a:ext cx="5916547" cy="0"/>
                </a:xfrm>
                <a:prstGeom prst="line">
                  <a:avLst/>
                </a:prstGeom>
                <a:ln w="12700">
                  <a:solidFill>
                    <a:srgbClr val="85434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6" name="组合 15"/>
                <p:cNvGrpSpPr/>
                <p:nvPr/>
              </p:nvGrpSpPr>
              <p:grpSpPr>
                <a:xfrm>
                  <a:off x="5759835" y="1660612"/>
                  <a:ext cx="5917066" cy="3257787"/>
                  <a:chOff x="5759835" y="1660612"/>
                  <a:chExt cx="5917066" cy="3257787"/>
                </a:xfrm>
              </p:grpSpPr>
              <p:cxnSp>
                <p:nvCxnSpPr>
                  <p:cNvPr id="17" name="直接连接符 16"/>
                  <p:cNvCxnSpPr/>
                  <p:nvPr/>
                </p:nvCxnSpPr>
                <p:spPr>
                  <a:xfrm flipH="1">
                    <a:off x="11676901" y="1986455"/>
                    <a:ext cx="0" cy="2931944"/>
                  </a:xfrm>
                  <a:prstGeom prst="line">
                    <a:avLst/>
                  </a:prstGeom>
                  <a:ln w="12700">
                    <a:solidFill>
                      <a:srgbClr val="854343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直接连接符 17"/>
                  <p:cNvCxnSpPr/>
                  <p:nvPr/>
                </p:nvCxnSpPr>
                <p:spPr>
                  <a:xfrm flipH="1" flipV="1">
                    <a:off x="5759835" y="1660612"/>
                    <a:ext cx="787667" cy="12643"/>
                  </a:xfrm>
                  <a:prstGeom prst="line">
                    <a:avLst/>
                  </a:prstGeom>
                  <a:ln w="12700">
                    <a:solidFill>
                      <a:srgbClr val="854343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直接连接符 18"/>
                  <p:cNvCxnSpPr/>
                  <p:nvPr/>
                </p:nvCxnSpPr>
                <p:spPr>
                  <a:xfrm>
                    <a:off x="5760354" y="1660821"/>
                    <a:ext cx="0" cy="3257578"/>
                  </a:xfrm>
                  <a:prstGeom prst="line">
                    <a:avLst/>
                  </a:prstGeom>
                  <a:ln w="12700">
                    <a:solidFill>
                      <a:srgbClr val="854343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pic>
            <p:nvPicPr>
              <p:cNvPr id="14" name="图片 13"/>
              <p:cNvPicPr>
                <a:picLocks noChangeAspect="1"/>
              </p:cNvPicPr>
              <p:nvPr/>
            </p:nvPicPr>
            <p:blipFill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8510" t="64450" r="63336" b="-6857"/>
              <a:stretch>
                <a:fillRect/>
              </a:stretch>
            </p:blipFill>
            <p:spPr>
              <a:xfrm flipH="1">
                <a:off x="8978" y="3052"/>
                <a:ext cx="963" cy="1032"/>
              </a:xfrm>
              <a:prstGeom prst="rect">
                <a:avLst/>
              </a:prstGeom>
            </p:spPr>
          </p:pic>
        </p:grpSp>
        <p:grpSp>
          <p:nvGrpSpPr>
            <p:cNvPr id="21" name="组合 20"/>
            <p:cNvGrpSpPr/>
            <p:nvPr/>
          </p:nvGrpSpPr>
          <p:grpSpPr>
            <a:xfrm flipH="1">
              <a:off x="-69541" y="1447594"/>
              <a:ext cx="2567346" cy="923310"/>
              <a:chOff x="6130450" y="4474040"/>
              <a:chExt cx="2567346" cy="923310"/>
            </a:xfrm>
          </p:grpSpPr>
          <p:sp>
            <p:nvSpPr>
              <p:cNvPr id="22" name="MH_SubTitle_5"/>
              <p:cNvSpPr/>
              <p:nvPr>
                <p:custDataLst>
                  <p:tags r:id="rId2"/>
                </p:custDataLst>
              </p:nvPr>
            </p:nvSpPr>
            <p:spPr bwMode="auto">
              <a:xfrm>
                <a:off x="6130450" y="4474040"/>
                <a:ext cx="1905000" cy="714375"/>
              </a:xfrm>
              <a:custGeom>
                <a:avLst/>
                <a:gdLst>
                  <a:gd name="T0" fmla="*/ 2147483646 w 30720"/>
                  <a:gd name="T1" fmla="*/ 2147483646 h 11496"/>
                  <a:gd name="T2" fmla="*/ 2147483646 w 30720"/>
                  <a:gd name="T3" fmla="*/ 2147483646 h 11496"/>
                  <a:gd name="T4" fmla="*/ 2147483646 w 30720"/>
                  <a:gd name="T5" fmla="*/ 2147483646 h 11496"/>
                  <a:gd name="T6" fmla="*/ 2147483646 w 30720"/>
                  <a:gd name="T7" fmla="*/ 2147483646 h 11496"/>
                  <a:gd name="T8" fmla="*/ 2147483646 w 30720"/>
                  <a:gd name="T9" fmla="*/ 2147483646 h 11496"/>
                  <a:gd name="T10" fmla="*/ 2147483646 w 30720"/>
                  <a:gd name="T11" fmla="*/ 2147483646 h 11496"/>
                  <a:gd name="T12" fmla="*/ 2147483646 w 30720"/>
                  <a:gd name="T13" fmla="*/ 2147483646 h 11496"/>
                  <a:gd name="T14" fmla="*/ 2147483646 w 30720"/>
                  <a:gd name="T15" fmla="*/ 2147483646 h 11496"/>
                  <a:gd name="T16" fmla="*/ 2147483646 w 30720"/>
                  <a:gd name="T17" fmla="*/ 2147483646 h 11496"/>
                  <a:gd name="T18" fmla="*/ 2147483646 w 30720"/>
                  <a:gd name="T19" fmla="*/ 2147483646 h 11496"/>
                  <a:gd name="T20" fmla="*/ 2147483646 w 30720"/>
                  <a:gd name="T21" fmla="*/ 2147483646 h 11496"/>
                  <a:gd name="T22" fmla="*/ 2147483646 w 30720"/>
                  <a:gd name="T23" fmla="*/ 2147483646 h 11496"/>
                  <a:gd name="T24" fmla="*/ 2147483646 w 30720"/>
                  <a:gd name="T25" fmla="*/ 2147483646 h 11496"/>
                  <a:gd name="T26" fmla="*/ 2147483646 w 30720"/>
                  <a:gd name="T27" fmla="*/ 2147483646 h 11496"/>
                  <a:gd name="T28" fmla="*/ 2147483646 w 30720"/>
                  <a:gd name="T29" fmla="*/ 2147483646 h 11496"/>
                  <a:gd name="T30" fmla="*/ 2147483646 w 30720"/>
                  <a:gd name="T31" fmla="*/ 2147483646 h 11496"/>
                  <a:gd name="T32" fmla="*/ 2147483646 w 30720"/>
                  <a:gd name="T33" fmla="*/ 2147483646 h 11496"/>
                  <a:gd name="T34" fmla="*/ 2147483646 w 30720"/>
                  <a:gd name="T35" fmla="*/ 2147483646 h 11496"/>
                  <a:gd name="T36" fmla="*/ 2147483646 w 30720"/>
                  <a:gd name="T37" fmla="*/ 2147483646 h 11496"/>
                  <a:gd name="T38" fmla="*/ 2147483646 w 30720"/>
                  <a:gd name="T39" fmla="*/ 2147483646 h 11496"/>
                  <a:gd name="T40" fmla="*/ 2147483646 w 30720"/>
                  <a:gd name="T41" fmla="*/ 2147483646 h 11496"/>
                  <a:gd name="T42" fmla="*/ 2147483646 w 30720"/>
                  <a:gd name="T43" fmla="*/ 2147483646 h 11496"/>
                  <a:gd name="T44" fmla="*/ 2147483646 w 30720"/>
                  <a:gd name="T45" fmla="*/ 2147483646 h 11496"/>
                  <a:gd name="T46" fmla="*/ 2147483646 w 30720"/>
                  <a:gd name="T47" fmla="*/ 2147483646 h 11496"/>
                  <a:gd name="T48" fmla="*/ 2147483646 w 30720"/>
                  <a:gd name="T49" fmla="*/ 2147483646 h 11496"/>
                  <a:gd name="T50" fmla="*/ 2147483646 w 30720"/>
                  <a:gd name="T51" fmla="*/ 2147483646 h 11496"/>
                  <a:gd name="T52" fmla="*/ 2147483646 w 30720"/>
                  <a:gd name="T53" fmla="*/ 2147483646 h 11496"/>
                  <a:gd name="T54" fmla="*/ 2147483646 w 30720"/>
                  <a:gd name="T55" fmla="*/ 2147483646 h 11496"/>
                  <a:gd name="T56" fmla="*/ 2147483646 w 30720"/>
                  <a:gd name="T57" fmla="*/ 2147483646 h 11496"/>
                  <a:gd name="T58" fmla="*/ 2147483646 w 30720"/>
                  <a:gd name="T59" fmla="*/ 2147483646 h 11496"/>
                  <a:gd name="T60" fmla="*/ 2147483646 w 30720"/>
                  <a:gd name="T61" fmla="*/ 2147483646 h 11496"/>
                  <a:gd name="T62" fmla="*/ 2147483646 w 30720"/>
                  <a:gd name="T63" fmla="*/ 2147483646 h 11496"/>
                  <a:gd name="T64" fmla="*/ 2147483646 w 30720"/>
                  <a:gd name="T65" fmla="*/ 2147483646 h 11496"/>
                  <a:gd name="T66" fmla="*/ 2147483646 w 30720"/>
                  <a:gd name="T67" fmla="*/ 2147483646 h 11496"/>
                  <a:gd name="T68" fmla="*/ 2147483646 w 30720"/>
                  <a:gd name="T69" fmla="*/ 2147483646 h 11496"/>
                  <a:gd name="T70" fmla="*/ 2147483646 w 30720"/>
                  <a:gd name="T71" fmla="*/ 2147483646 h 11496"/>
                  <a:gd name="T72" fmla="*/ 2147483646 w 30720"/>
                  <a:gd name="T73" fmla="*/ 2147483646 h 11496"/>
                  <a:gd name="T74" fmla="*/ 2147483646 w 30720"/>
                  <a:gd name="T75" fmla="*/ 2147483646 h 11496"/>
                  <a:gd name="T76" fmla="*/ 2147483646 w 30720"/>
                  <a:gd name="T77" fmla="*/ 2147483646 h 11496"/>
                  <a:gd name="T78" fmla="*/ 2147483646 w 30720"/>
                  <a:gd name="T79" fmla="*/ 2147483646 h 11496"/>
                  <a:gd name="T80" fmla="*/ 2147483646 w 30720"/>
                  <a:gd name="T81" fmla="*/ 2147483646 h 11496"/>
                  <a:gd name="T82" fmla="*/ 2147483646 w 30720"/>
                  <a:gd name="T83" fmla="*/ 2147483646 h 11496"/>
                  <a:gd name="T84" fmla="*/ 2147483646 w 30720"/>
                  <a:gd name="T85" fmla="*/ 2147483646 h 11496"/>
                  <a:gd name="T86" fmla="*/ 2147483646 w 30720"/>
                  <a:gd name="T87" fmla="*/ 2147483646 h 11496"/>
                  <a:gd name="T88" fmla="*/ 2147483646 w 30720"/>
                  <a:gd name="T89" fmla="*/ 2147483646 h 11496"/>
                  <a:gd name="T90" fmla="*/ 2147483646 w 30720"/>
                  <a:gd name="T91" fmla="*/ 2147483646 h 11496"/>
                  <a:gd name="T92" fmla="*/ 2147483646 w 30720"/>
                  <a:gd name="T93" fmla="*/ 2147483646 h 11496"/>
                  <a:gd name="T94" fmla="*/ 2147483646 w 30720"/>
                  <a:gd name="T95" fmla="*/ 2147483646 h 11496"/>
                  <a:gd name="T96" fmla="*/ 2147483646 w 30720"/>
                  <a:gd name="T97" fmla="*/ 2147483646 h 11496"/>
                  <a:gd name="T98" fmla="*/ 2147483646 w 30720"/>
                  <a:gd name="T99" fmla="*/ 2147483646 h 11496"/>
                  <a:gd name="T100" fmla="*/ 2147483646 w 30720"/>
                  <a:gd name="T101" fmla="*/ 2147483646 h 11496"/>
                  <a:gd name="T102" fmla="*/ 2147483646 w 30720"/>
                  <a:gd name="T103" fmla="*/ 2147483646 h 11496"/>
                  <a:gd name="T104" fmla="*/ 2147483646 w 30720"/>
                  <a:gd name="T105" fmla="*/ 2147483646 h 11496"/>
                  <a:gd name="T106" fmla="*/ 2147483646 w 30720"/>
                  <a:gd name="T107" fmla="*/ 2147483646 h 11496"/>
                  <a:gd name="T108" fmla="*/ 2147483646 w 30720"/>
                  <a:gd name="T109" fmla="*/ 2147483646 h 11496"/>
                  <a:gd name="T110" fmla="*/ 2147483646 w 30720"/>
                  <a:gd name="T111" fmla="*/ 2147483646 h 11496"/>
                  <a:gd name="T112" fmla="*/ 2147483646 w 30720"/>
                  <a:gd name="T113" fmla="*/ 2147483646 h 11496"/>
                  <a:gd name="T114" fmla="*/ 2147483646 w 30720"/>
                  <a:gd name="T115" fmla="*/ 2147483646 h 11496"/>
                  <a:gd name="T116" fmla="*/ 2147483646 w 30720"/>
                  <a:gd name="T117" fmla="*/ 2147483646 h 11496"/>
                  <a:gd name="T118" fmla="*/ 2147483646 w 30720"/>
                  <a:gd name="T119" fmla="*/ 2147483646 h 11496"/>
                  <a:gd name="T120" fmla="*/ 2147483646 w 30720"/>
                  <a:gd name="T121" fmla="*/ 2147483646 h 11496"/>
                  <a:gd name="T122" fmla="*/ 2147483646 w 30720"/>
                  <a:gd name="T123" fmla="*/ 2147483646 h 11496"/>
                  <a:gd name="T124" fmla="*/ 2147483646 w 30720"/>
                  <a:gd name="T125" fmla="*/ 2147483646 h 1149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30720" h="11496">
                    <a:moveTo>
                      <a:pt x="29285" y="7403"/>
                    </a:moveTo>
                    <a:lnTo>
                      <a:pt x="29285" y="7403"/>
                    </a:lnTo>
                    <a:lnTo>
                      <a:pt x="29232" y="7379"/>
                    </a:lnTo>
                    <a:lnTo>
                      <a:pt x="29180" y="7357"/>
                    </a:lnTo>
                    <a:lnTo>
                      <a:pt x="29127" y="7336"/>
                    </a:lnTo>
                    <a:lnTo>
                      <a:pt x="29073" y="7316"/>
                    </a:lnTo>
                    <a:lnTo>
                      <a:pt x="29020" y="7298"/>
                    </a:lnTo>
                    <a:lnTo>
                      <a:pt x="28966" y="7280"/>
                    </a:lnTo>
                    <a:lnTo>
                      <a:pt x="28913" y="7264"/>
                    </a:lnTo>
                    <a:lnTo>
                      <a:pt x="28859" y="7251"/>
                    </a:lnTo>
                    <a:lnTo>
                      <a:pt x="28804" y="7237"/>
                    </a:lnTo>
                    <a:lnTo>
                      <a:pt x="28750" y="7226"/>
                    </a:lnTo>
                    <a:lnTo>
                      <a:pt x="28697" y="7216"/>
                    </a:lnTo>
                    <a:lnTo>
                      <a:pt x="28643" y="7208"/>
                    </a:lnTo>
                    <a:lnTo>
                      <a:pt x="28589" y="7202"/>
                    </a:lnTo>
                    <a:lnTo>
                      <a:pt x="28535" y="7198"/>
                    </a:lnTo>
                    <a:lnTo>
                      <a:pt x="28482" y="7195"/>
                    </a:lnTo>
                    <a:lnTo>
                      <a:pt x="28429" y="7194"/>
                    </a:lnTo>
                    <a:lnTo>
                      <a:pt x="28376" y="7194"/>
                    </a:lnTo>
                    <a:lnTo>
                      <a:pt x="28322" y="7197"/>
                    </a:lnTo>
                    <a:lnTo>
                      <a:pt x="28269" y="7201"/>
                    </a:lnTo>
                    <a:lnTo>
                      <a:pt x="28217" y="7207"/>
                    </a:lnTo>
                    <a:lnTo>
                      <a:pt x="28165" y="7215"/>
                    </a:lnTo>
                    <a:lnTo>
                      <a:pt x="28113" y="7226"/>
                    </a:lnTo>
                    <a:lnTo>
                      <a:pt x="28062" y="7238"/>
                    </a:lnTo>
                    <a:lnTo>
                      <a:pt x="28011" y="7253"/>
                    </a:lnTo>
                    <a:lnTo>
                      <a:pt x="27960" y="7270"/>
                    </a:lnTo>
                    <a:lnTo>
                      <a:pt x="27910" y="7289"/>
                    </a:lnTo>
                    <a:lnTo>
                      <a:pt x="27861" y="7310"/>
                    </a:lnTo>
                    <a:lnTo>
                      <a:pt x="27812" y="7334"/>
                    </a:lnTo>
                    <a:lnTo>
                      <a:pt x="27763" y="7360"/>
                    </a:lnTo>
                    <a:lnTo>
                      <a:pt x="27717" y="7388"/>
                    </a:lnTo>
                    <a:lnTo>
                      <a:pt x="27670" y="7418"/>
                    </a:lnTo>
                    <a:lnTo>
                      <a:pt x="27623" y="7452"/>
                    </a:lnTo>
                    <a:lnTo>
                      <a:pt x="27600" y="7473"/>
                    </a:lnTo>
                    <a:lnTo>
                      <a:pt x="27578" y="7494"/>
                    </a:lnTo>
                    <a:lnTo>
                      <a:pt x="27556" y="7516"/>
                    </a:lnTo>
                    <a:lnTo>
                      <a:pt x="27535" y="7539"/>
                    </a:lnTo>
                    <a:lnTo>
                      <a:pt x="27515" y="7562"/>
                    </a:lnTo>
                    <a:lnTo>
                      <a:pt x="27495" y="7586"/>
                    </a:lnTo>
                    <a:lnTo>
                      <a:pt x="27476" y="7611"/>
                    </a:lnTo>
                    <a:lnTo>
                      <a:pt x="27457" y="7636"/>
                    </a:lnTo>
                    <a:lnTo>
                      <a:pt x="27440" y="7662"/>
                    </a:lnTo>
                    <a:lnTo>
                      <a:pt x="27422" y="7689"/>
                    </a:lnTo>
                    <a:lnTo>
                      <a:pt x="27405" y="7716"/>
                    </a:lnTo>
                    <a:lnTo>
                      <a:pt x="27390" y="7743"/>
                    </a:lnTo>
                    <a:lnTo>
                      <a:pt x="27374" y="7771"/>
                    </a:lnTo>
                    <a:lnTo>
                      <a:pt x="27360" y="7799"/>
                    </a:lnTo>
                    <a:lnTo>
                      <a:pt x="27345" y="7827"/>
                    </a:lnTo>
                    <a:lnTo>
                      <a:pt x="27332" y="7857"/>
                    </a:lnTo>
                    <a:lnTo>
                      <a:pt x="27319" y="7887"/>
                    </a:lnTo>
                    <a:lnTo>
                      <a:pt x="27307" y="7916"/>
                    </a:lnTo>
                    <a:lnTo>
                      <a:pt x="27296" y="7946"/>
                    </a:lnTo>
                    <a:lnTo>
                      <a:pt x="27286" y="7976"/>
                    </a:lnTo>
                    <a:lnTo>
                      <a:pt x="27276" y="8006"/>
                    </a:lnTo>
                    <a:lnTo>
                      <a:pt x="27268" y="8038"/>
                    </a:lnTo>
                    <a:lnTo>
                      <a:pt x="27260" y="8069"/>
                    </a:lnTo>
                    <a:lnTo>
                      <a:pt x="27252" y="8099"/>
                    </a:lnTo>
                    <a:lnTo>
                      <a:pt x="27246" y="8130"/>
                    </a:lnTo>
                    <a:lnTo>
                      <a:pt x="27241" y="8161"/>
                    </a:lnTo>
                    <a:lnTo>
                      <a:pt x="27236" y="8193"/>
                    </a:lnTo>
                    <a:lnTo>
                      <a:pt x="27231" y="8224"/>
                    </a:lnTo>
                    <a:lnTo>
                      <a:pt x="27228" y="8255"/>
                    </a:lnTo>
                    <a:lnTo>
                      <a:pt x="27226" y="8286"/>
                    </a:lnTo>
                    <a:lnTo>
                      <a:pt x="27225" y="8318"/>
                    </a:lnTo>
                    <a:lnTo>
                      <a:pt x="27224" y="8348"/>
                    </a:lnTo>
                    <a:lnTo>
                      <a:pt x="27225" y="8379"/>
                    </a:lnTo>
                    <a:lnTo>
                      <a:pt x="27226" y="8409"/>
                    </a:lnTo>
                    <a:lnTo>
                      <a:pt x="27228" y="8440"/>
                    </a:lnTo>
                    <a:lnTo>
                      <a:pt x="27231" y="8471"/>
                    </a:lnTo>
                    <a:lnTo>
                      <a:pt x="27236" y="8500"/>
                    </a:lnTo>
                    <a:lnTo>
                      <a:pt x="27241" y="8530"/>
                    </a:lnTo>
                    <a:lnTo>
                      <a:pt x="27247" y="8559"/>
                    </a:lnTo>
                    <a:lnTo>
                      <a:pt x="27254" y="8588"/>
                    </a:lnTo>
                    <a:lnTo>
                      <a:pt x="27263" y="8617"/>
                    </a:lnTo>
                    <a:lnTo>
                      <a:pt x="27271" y="8645"/>
                    </a:lnTo>
                    <a:lnTo>
                      <a:pt x="27281" y="8674"/>
                    </a:lnTo>
                    <a:lnTo>
                      <a:pt x="27293" y="8701"/>
                    </a:lnTo>
                    <a:lnTo>
                      <a:pt x="27304" y="8728"/>
                    </a:lnTo>
                    <a:lnTo>
                      <a:pt x="27318" y="8754"/>
                    </a:lnTo>
                    <a:lnTo>
                      <a:pt x="27331" y="8780"/>
                    </a:lnTo>
                    <a:lnTo>
                      <a:pt x="27347" y="8805"/>
                    </a:lnTo>
                    <a:lnTo>
                      <a:pt x="27364" y="8830"/>
                    </a:lnTo>
                    <a:lnTo>
                      <a:pt x="27381" y="8854"/>
                    </a:lnTo>
                    <a:lnTo>
                      <a:pt x="27399" y="8876"/>
                    </a:lnTo>
                    <a:lnTo>
                      <a:pt x="27419" y="8899"/>
                    </a:lnTo>
                    <a:lnTo>
                      <a:pt x="27440" y="8921"/>
                    </a:lnTo>
                    <a:lnTo>
                      <a:pt x="27462" y="8943"/>
                    </a:lnTo>
                    <a:lnTo>
                      <a:pt x="27484" y="8963"/>
                    </a:lnTo>
                    <a:lnTo>
                      <a:pt x="27509" y="8983"/>
                    </a:lnTo>
                    <a:lnTo>
                      <a:pt x="27534" y="9001"/>
                    </a:lnTo>
                    <a:lnTo>
                      <a:pt x="27560" y="9019"/>
                    </a:lnTo>
                    <a:lnTo>
                      <a:pt x="27589" y="9036"/>
                    </a:lnTo>
                    <a:lnTo>
                      <a:pt x="27618" y="9052"/>
                    </a:lnTo>
                    <a:lnTo>
                      <a:pt x="27648" y="9067"/>
                    </a:lnTo>
                    <a:lnTo>
                      <a:pt x="27679" y="9081"/>
                    </a:lnTo>
                    <a:lnTo>
                      <a:pt x="27711" y="9094"/>
                    </a:lnTo>
                    <a:lnTo>
                      <a:pt x="27746" y="9106"/>
                    </a:lnTo>
                    <a:lnTo>
                      <a:pt x="27734" y="9013"/>
                    </a:lnTo>
                    <a:lnTo>
                      <a:pt x="27730" y="8964"/>
                    </a:lnTo>
                    <a:lnTo>
                      <a:pt x="27727" y="8916"/>
                    </a:lnTo>
                    <a:lnTo>
                      <a:pt x="27724" y="8866"/>
                    </a:lnTo>
                    <a:lnTo>
                      <a:pt x="27722" y="8816"/>
                    </a:lnTo>
                    <a:lnTo>
                      <a:pt x="27721" y="8767"/>
                    </a:lnTo>
                    <a:lnTo>
                      <a:pt x="27721" y="8717"/>
                    </a:lnTo>
                    <a:lnTo>
                      <a:pt x="27722" y="8667"/>
                    </a:lnTo>
                    <a:lnTo>
                      <a:pt x="27725" y="8617"/>
                    </a:lnTo>
                    <a:lnTo>
                      <a:pt x="27729" y="8568"/>
                    </a:lnTo>
                    <a:lnTo>
                      <a:pt x="27734" y="8519"/>
                    </a:lnTo>
                    <a:lnTo>
                      <a:pt x="27743" y="8472"/>
                    </a:lnTo>
                    <a:lnTo>
                      <a:pt x="27752" y="8425"/>
                    </a:lnTo>
                    <a:lnTo>
                      <a:pt x="27763" y="8378"/>
                    </a:lnTo>
                    <a:lnTo>
                      <a:pt x="27776" y="8333"/>
                    </a:lnTo>
                    <a:lnTo>
                      <a:pt x="27783" y="8311"/>
                    </a:lnTo>
                    <a:lnTo>
                      <a:pt x="27792" y="8289"/>
                    </a:lnTo>
                    <a:lnTo>
                      <a:pt x="27800" y="8268"/>
                    </a:lnTo>
                    <a:lnTo>
                      <a:pt x="27809" y="8247"/>
                    </a:lnTo>
                    <a:lnTo>
                      <a:pt x="27820" y="8226"/>
                    </a:lnTo>
                    <a:lnTo>
                      <a:pt x="27829" y="8206"/>
                    </a:lnTo>
                    <a:lnTo>
                      <a:pt x="27840" y="8185"/>
                    </a:lnTo>
                    <a:lnTo>
                      <a:pt x="27852" y="8167"/>
                    </a:lnTo>
                    <a:lnTo>
                      <a:pt x="27864" y="8148"/>
                    </a:lnTo>
                    <a:lnTo>
                      <a:pt x="27877" y="8129"/>
                    </a:lnTo>
                    <a:lnTo>
                      <a:pt x="27890" y="8112"/>
                    </a:lnTo>
                    <a:lnTo>
                      <a:pt x="27905" y="8094"/>
                    </a:lnTo>
                    <a:lnTo>
                      <a:pt x="27921" y="8077"/>
                    </a:lnTo>
                    <a:lnTo>
                      <a:pt x="27936" y="8061"/>
                    </a:lnTo>
                    <a:lnTo>
                      <a:pt x="27953" y="8045"/>
                    </a:lnTo>
                    <a:lnTo>
                      <a:pt x="27970" y="8029"/>
                    </a:lnTo>
                    <a:lnTo>
                      <a:pt x="27987" y="8015"/>
                    </a:lnTo>
                    <a:lnTo>
                      <a:pt x="28006" y="8001"/>
                    </a:lnTo>
                    <a:lnTo>
                      <a:pt x="28026" y="7988"/>
                    </a:lnTo>
                    <a:lnTo>
                      <a:pt x="28047" y="7975"/>
                    </a:lnTo>
                    <a:lnTo>
                      <a:pt x="28067" y="7963"/>
                    </a:lnTo>
                    <a:lnTo>
                      <a:pt x="28089" y="7951"/>
                    </a:lnTo>
                    <a:lnTo>
                      <a:pt x="28112" y="7941"/>
                    </a:lnTo>
                    <a:lnTo>
                      <a:pt x="28136" y="7931"/>
                    </a:lnTo>
                    <a:lnTo>
                      <a:pt x="28160" y="7922"/>
                    </a:lnTo>
                    <a:lnTo>
                      <a:pt x="28186" y="7914"/>
                    </a:lnTo>
                    <a:lnTo>
                      <a:pt x="28212" y="7906"/>
                    </a:lnTo>
                    <a:lnTo>
                      <a:pt x="28240" y="7899"/>
                    </a:lnTo>
                    <a:lnTo>
                      <a:pt x="28268" y="7893"/>
                    </a:lnTo>
                    <a:lnTo>
                      <a:pt x="28298" y="7889"/>
                    </a:lnTo>
                    <a:lnTo>
                      <a:pt x="28328" y="7885"/>
                    </a:lnTo>
                    <a:lnTo>
                      <a:pt x="28358" y="7880"/>
                    </a:lnTo>
                    <a:lnTo>
                      <a:pt x="28384" y="7882"/>
                    </a:lnTo>
                    <a:lnTo>
                      <a:pt x="28410" y="7883"/>
                    </a:lnTo>
                    <a:lnTo>
                      <a:pt x="28435" y="7884"/>
                    </a:lnTo>
                    <a:lnTo>
                      <a:pt x="28460" y="7887"/>
                    </a:lnTo>
                    <a:lnTo>
                      <a:pt x="28485" y="7890"/>
                    </a:lnTo>
                    <a:lnTo>
                      <a:pt x="28510" y="7893"/>
                    </a:lnTo>
                    <a:lnTo>
                      <a:pt x="28535" y="7898"/>
                    </a:lnTo>
                    <a:lnTo>
                      <a:pt x="28559" y="7903"/>
                    </a:lnTo>
                    <a:lnTo>
                      <a:pt x="28583" y="7909"/>
                    </a:lnTo>
                    <a:lnTo>
                      <a:pt x="28607" y="7915"/>
                    </a:lnTo>
                    <a:lnTo>
                      <a:pt x="28630" y="7922"/>
                    </a:lnTo>
                    <a:lnTo>
                      <a:pt x="28654" y="7929"/>
                    </a:lnTo>
                    <a:lnTo>
                      <a:pt x="28676" y="7938"/>
                    </a:lnTo>
                    <a:lnTo>
                      <a:pt x="28699" y="7947"/>
                    </a:lnTo>
                    <a:lnTo>
                      <a:pt x="28721" y="7956"/>
                    </a:lnTo>
                    <a:lnTo>
                      <a:pt x="28743" y="7966"/>
                    </a:lnTo>
                    <a:lnTo>
                      <a:pt x="28765" y="7976"/>
                    </a:lnTo>
                    <a:lnTo>
                      <a:pt x="28787" y="7988"/>
                    </a:lnTo>
                    <a:lnTo>
                      <a:pt x="28808" y="7999"/>
                    </a:lnTo>
                    <a:lnTo>
                      <a:pt x="28828" y="8012"/>
                    </a:lnTo>
                    <a:lnTo>
                      <a:pt x="28869" y="8038"/>
                    </a:lnTo>
                    <a:lnTo>
                      <a:pt x="28908" y="8065"/>
                    </a:lnTo>
                    <a:lnTo>
                      <a:pt x="28945" y="8095"/>
                    </a:lnTo>
                    <a:lnTo>
                      <a:pt x="28981" y="8126"/>
                    </a:lnTo>
                    <a:lnTo>
                      <a:pt x="29016" y="8159"/>
                    </a:lnTo>
                    <a:lnTo>
                      <a:pt x="29048" y="8195"/>
                    </a:lnTo>
                    <a:lnTo>
                      <a:pt x="29078" y="8231"/>
                    </a:lnTo>
                    <a:lnTo>
                      <a:pt x="29107" y="8270"/>
                    </a:lnTo>
                    <a:lnTo>
                      <a:pt x="29134" y="8309"/>
                    </a:lnTo>
                    <a:lnTo>
                      <a:pt x="29159" y="8351"/>
                    </a:lnTo>
                    <a:lnTo>
                      <a:pt x="29182" y="8394"/>
                    </a:lnTo>
                    <a:lnTo>
                      <a:pt x="29202" y="8436"/>
                    </a:lnTo>
                    <a:lnTo>
                      <a:pt x="29221" y="8481"/>
                    </a:lnTo>
                    <a:lnTo>
                      <a:pt x="29229" y="8504"/>
                    </a:lnTo>
                    <a:lnTo>
                      <a:pt x="29238" y="8527"/>
                    </a:lnTo>
                    <a:lnTo>
                      <a:pt x="29245" y="8551"/>
                    </a:lnTo>
                    <a:lnTo>
                      <a:pt x="29251" y="8574"/>
                    </a:lnTo>
                    <a:lnTo>
                      <a:pt x="29257" y="8598"/>
                    </a:lnTo>
                    <a:lnTo>
                      <a:pt x="29263" y="8621"/>
                    </a:lnTo>
                    <a:lnTo>
                      <a:pt x="29268" y="8645"/>
                    </a:lnTo>
                    <a:lnTo>
                      <a:pt x="29272" y="8670"/>
                    </a:lnTo>
                    <a:lnTo>
                      <a:pt x="29275" y="8694"/>
                    </a:lnTo>
                    <a:lnTo>
                      <a:pt x="29278" y="8719"/>
                    </a:lnTo>
                    <a:lnTo>
                      <a:pt x="29280" y="8744"/>
                    </a:lnTo>
                    <a:lnTo>
                      <a:pt x="29282" y="8769"/>
                    </a:lnTo>
                    <a:lnTo>
                      <a:pt x="29283" y="8794"/>
                    </a:lnTo>
                    <a:lnTo>
                      <a:pt x="29283" y="8820"/>
                    </a:lnTo>
                    <a:lnTo>
                      <a:pt x="29283" y="8845"/>
                    </a:lnTo>
                    <a:lnTo>
                      <a:pt x="29282" y="8871"/>
                    </a:lnTo>
                    <a:lnTo>
                      <a:pt x="29280" y="8897"/>
                    </a:lnTo>
                    <a:lnTo>
                      <a:pt x="29278" y="8922"/>
                    </a:lnTo>
                    <a:lnTo>
                      <a:pt x="29271" y="8974"/>
                    </a:lnTo>
                    <a:lnTo>
                      <a:pt x="29262" y="9024"/>
                    </a:lnTo>
                    <a:lnTo>
                      <a:pt x="29251" y="9074"/>
                    </a:lnTo>
                    <a:lnTo>
                      <a:pt x="29238" y="9123"/>
                    </a:lnTo>
                    <a:lnTo>
                      <a:pt x="29223" y="9171"/>
                    </a:lnTo>
                    <a:lnTo>
                      <a:pt x="29206" y="9219"/>
                    </a:lnTo>
                    <a:lnTo>
                      <a:pt x="29188" y="9265"/>
                    </a:lnTo>
                    <a:lnTo>
                      <a:pt x="29167" y="9310"/>
                    </a:lnTo>
                    <a:lnTo>
                      <a:pt x="29144" y="9355"/>
                    </a:lnTo>
                    <a:lnTo>
                      <a:pt x="29120" y="9398"/>
                    </a:lnTo>
                    <a:lnTo>
                      <a:pt x="29094" y="9441"/>
                    </a:lnTo>
                    <a:lnTo>
                      <a:pt x="29067" y="9481"/>
                    </a:lnTo>
                    <a:lnTo>
                      <a:pt x="29038" y="9522"/>
                    </a:lnTo>
                    <a:lnTo>
                      <a:pt x="29006" y="9560"/>
                    </a:lnTo>
                    <a:lnTo>
                      <a:pt x="28974" y="9599"/>
                    </a:lnTo>
                    <a:lnTo>
                      <a:pt x="28941" y="9635"/>
                    </a:lnTo>
                    <a:lnTo>
                      <a:pt x="28905" y="9671"/>
                    </a:lnTo>
                    <a:lnTo>
                      <a:pt x="28869" y="9704"/>
                    </a:lnTo>
                    <a:lnTo>
                      <a:pt x="28831" y="9737"/>
                    </a:lnTo>
                    <a:lnTo>
                      <a:pt x="28792" y="9768"/>
                    </a:lnTo>
                    <a:lnTo>
                      <a:pt x="28751" y="9798"/>
                    </a:lnTo>
                    <a:lnTo>
                      <a:pt x="28710" y="9827"/>
                    </a:lnTo>
                    <a:lnTo>
                      <a:pt x="28666" y="9854"/>
                    </a:lnTo>
                    <a:lnTo>
                      <a:pt x="28622" y="9879"/>
                    </a:lnTo>
                    <a:lnTo>
                      <a:pt x="28578" y="9903"/>
                    </a:lnTo>
                    <a:lnTo>
                      <a:pt x="28532" y="9926"/>
                    </a:lnTo>
                    <a:lnTo>
                      <a:pt x="28484" y="9946"/>
                    </a:lnTo>
                    <a:lnTo>
                      <a:pt x="28436" y="9965"/>
                    </a:lnTo>
                    <a:lnTo>
                      <a:pt x="28387" y="9983"/>
                    </a:lnTo>
                    <a:lnTo>
                      <a:pt x="28337" y="9999"/>
                    </a:lnTo>
                    <a:lnTo>
                      <a:pt x="28287" y="10013"/>
                    </a:lnTo>
                    <a:lnTo>
                      <a:pt x="28236" y="10025"/>
                    </a:lnTo>
                    <a:lnTo>
                      <a:pt x="28189" y="10031"/>
                    </a:lnTo>
                    <a:lnTo>
                      <a:pt x="28143" y="10035"/>
                    </a:lnTo>
                    <a:lnTo>
                      <a:pt x="28098" y="10038"/>
                    </a:lnTo>
                    <a:lnTo>
                      <a:pt x="28052" y="10040"/>
                    </a:lnTo>
                    <a:lnTo>
                      <a:pt x="28006" y="10041"/>
                    </a:lnTo>
                    <a:lnTo>
                      <a:pt x="27960" y="10040"/>
                    </a:lnTo>
                    <a:lnTo>
                      <a:pt x="27915" y="10039"/>
                    </a:lnTo>
                    <a:lnTo>
                      <a:pt x="27870" y="10036"/>
                    </a:lnTo>
                    <a:lnTo>
                      <a:pt x="27825" y="10033"/>
                    </a:lnTo>
                    <a:lnTo>
                      <a:pt x="27780" y="10028"/>
                    </a:lnTo>
                    <a:lnTo>
                      <a:pt x="27735" y="10021"/>
                    </a:lnTo>
                    <a:lnTo>
                      <a:pt x="27691" y="10014"/>
                    </a:lnTo>
                    <a:lnTo>
                      <a:pt x="27647" y="10005"/>
                    </a:lnTo>
                    <a:lnTo>
                      <a:pt x="27602" y="9995"/>
                    </a:lnTo>
                    <a:lnTo>
                      <a:pt x="27559" y="9984"/>
                    </a:lnTo>
                    <a:lnTo>
                      <a:pt x="27516" y="9972"/>
                    </a:lnTo>
                    <a:lnTo>
                      <a:pt x="27473" y="9958"/>
                    </a:lnTo>
                    <a:lnTo>
                      <a:pt x="27430" y="9943"/>
                    </a:lnTo>
                    <a:lnTo>
                      <a:pt x="27388" y="9928"/>
                    </a:lnTo>
                    <a:lnTo>
                      <a:pt x="27346" y="9910"/>
                    </a:lnTo>
                    <a:lnTo>
                      <a:pt x="27305" y="9891"/>
                    </a:lnTo>
                    <a:lnTo>
                      <a:pt x="27265" y="9871"/>
                    </a:lnTo>
                    <a:lnTo>
                      <a:pt x="27224" y="9850"/>
                    </a:lnTo>
                    <a:lnTo>
                      <a:pt x="27185" y="9828"/>
                    </a:lnTo>
                    <a:lnTo>
                      <a:pt x="27145" y="9803"/>
                    </a:lnTo>
                    <a:lnTo>
                      <a:pt x="27107" y="9778"/>
                    </a:lnTo>
                    <a:lnTo>
                      <a:pt x="27068" y="9751"/>
                    </a:lnTo>
                    <a:lnTo>
                      <a:pt x="27031" y="9723"/>
                    </a:lnTo>
                    <a:lnTo>
                      <a:pt x="26994" y="9693"/>
                    </a:lnTo>
                    <a:lnTo>
                      <a:pt x="26958" y="9662"/>
                    </a:lnTo>
                    <a:lnTo>
                      <a:pt x="26922" y="9630"/>
                    </a:lnTo>
                    <a:lnTo>
                      <a:pt x="26888" y="9597"/>
                    </a:lnTo>
                    <a:lnTo>
                      <a:pt x="26854" y="9559"/>
                    </a:lnTo>
                    <a:lnTo>
                      <a:pt x="26821" y="9521"/>
                    </a:lnTo>
                    <a:lnTo>
                      <a:pt x="26790" y="9482"/>
                    </a:lnTo>
                    <a:lnTo>
                      <a:pt x="26761" y="9443"/>
                    </a:lnTo>
                    <a:lnTo>
                      <a:pt x="26732" y="9403"/>
                    </a:lnTo>
                    <a:lnTo>
                      <a:pt x="26705" y="9364"/>
                    </a:lnTo>
                    <a:lnTo>
                      <a:pt x="26679" y="9323"/>
                    </a:lnTo>
                    <a:lnTo>
                      <a:pt x="26655" y="9282"/>
                    </a:lnTo>
                    <a:lnTo>
                      <a:pt x="26631" y="9241"/>
                    </a:lnTo>
                    <a:lnTo>
                      <a:pt x="26609" y="9199"/>
                    </a:lnTo>
                    <a:lnTo>
                      <a:pt x="26588" y="9157"/>
                    </a:lnTo>
                    <a:lnTo>
                      <a:pt x="26568" y="9115"/>
                    </a:lnTo>
                    <a:lnTo>
                      <a:pt x="26551" y="9073"/>
                    </a:lnTo>
                    <a:lnTo>
                      <a:pt x="26533" y="9029"/>
                    </a:lnTo>
                    <a:lnTo>
                      <a:pt x="26517" y="8987"/>
                    </a:lnTo>
                    <a:lnTo>
                      <a:pt x="26503" y="8943"/>
                    </a:lnTo>
                    <a:lnTo>
                      <a:pt x="26489" y="8900"/>
                    </a:lnTo>
                    <a:lnTo>
                      <a:pt x="26477" y="8857"/>
                    </a:lnTo>
                    <a:lnTo>
                      <a:pt x="26466" y="8812"/>
                    </a:lnTo>
                    <a:lnTo>
                      <a:pt x="26456" y="8768"/>
                    </a:lnTo>
                    <a:lnTo>
                      <a:pt x="26448" y="8723"/>
                    </a:lnTo>
                    <a:lnTo>
                      <a:pt x="26440" y="8680"/>
                    </a:lnTo>
                    <a:lnTo>
                      <a:pt x="26434" y="8635"/>
                    </a:lnTo>
                    <a:lnTo>
                      <a:pt x="26429" y="8590"/>
                    </a:lnTo>
                    <a:lnTo>
                      <a:pt x="26425" y="8546"/>
                    </a:lnTo>
                    <a:lnTo>
                      <a:pt x="26422" y="8501"/>
                    </a:lnTo>
                    <a:lnTo>
                      <a:pt x="26421" y="8456"/>
                    </a:lnTo>
                    <a:lnTo>
                      <a:pt x="26419" y="8412"/>
                    </a:lnTo>
                    <a:lnTo>
                      <a:pt x="26419" y="8368"/>
                    </a:lnTo>
                    <a:lnTo>
                      <a:pt x="26422" y="8323"/>
                    </a:lnTo>
                    <a:lnTo>
                      <a:pt x="26425" y="8278"/>
                    </a:lnTo>
                    <a:lnTo>
                      <a:pt x="26428" y="8233"/>
                    </a:lnTo>
                    <a:lnTo>
                      <a:pt x="26433" y="8189"/>
                    </a:lnTo>
                    <a:lnTo>
                      <a:pt x="26439" y="8145"/>
                    </a:lnTo>
                    <a:lnTo>
                      <a:pt x="26445" y="8100"/>
                    </a:lnTo>
                    <a:lnTo>
                      <a:pt x="26454" y="8056"/>
                    </a:lnTo>
                    <a:lnTo>
                      <a:pt x="26463" y="8013"/>
                    </a:lnTo>
                    <a:lnTo>
                      <a:pt x="26473" y="7969"/>
                    </a:lnTo>
                    <a:lnTo>
                      <a:pt x="26484" y="7925"/>
                    </a:lnTo>
                    <a:lnTo>
                      <a:pt x="26497" y="7882"/>
                    </a:lnTo>
                    <a:lnTo>
                      <a:pt x="26509" y="7839"/>
                    </a:lnTo>
                    <a:lnTo>
                      <a:pt x="26524" y="7796"/>
                    </a:lnTo>
                    <a:lnTo>
                      <a:pt x="26539" y="7754"/>
                    </a:lnTo>
                    <a:lnTo>
                      <a:pt x="26555" y="7711"/>
                    </a:lnTo>
                    <a:lnTo>
                      <a:pt x="26571" y="7669"/>
                    </a:lnTo>
                    <a:lnTo>
                      <a:pt x="26590" y="7628"/>
                    </a:lnTo>
                    <a:lnTo>
                      <a:pt x="26609" y="7587"/>
                    </a:lnTo>
                    <a:lnTo>
                      <a:pt x="26629" y="7546"/>
                    </a:lnTo>
                    <a:lnTo>
                      <a:pt x="26650" y="7506"/>
                    </a:lnTo>
                    <a:lnTo>
                      <a:pt x="26671" y="7465"/>
                    </a:lnTo>
                    <a:lnTo>
                      <a:pt x="26694" y="7426"/>
                    </a:lnTo>
                    <a:lnTo>
                      <a:pt x="26718" y="7387"/>
                    </a:lnTo>
                    <a:lnTo>
                      <a:pt x="26743" y="7349"/>
                    </a:lnTo>
                    <a:lnTo>
                      <a:pt x="26768" y="7310"/>
                    </a:lnTo>
                    <a:lnTo>
                      <a:pt x="26795" y="7273"/>
                    </a:lnTo>
                    <a:lnTo>
                      <a:pt x="26822" y="7236"/>
                    </a:lnTo>
                    <a:lnTo>
                      <a:pt x="26850" y="7200"/>
                    </a:lnTo>
                    <a:lnTo>
                      <a:pt x="26880" y="7163"/>
                    </a:lnTo>
                    <a:lnTo>
                      <a:pt x="26910" y="7128"/>
                    </a:lnTo>
                    <a:lnTo>
                      <a:pt x="26940" y="7094"/>
                    </a:lnTo>
                    <a:lnTo>
                      <a:pt x="26971" y="7060"/>
                    </a:lnTo>
                    <a:lnTo>
                      <a:pt x="27005" y="7027"/>
                    </a:lnTo>
                    <a:lnTo>
                      <a:pt x="27038" y="6994"/>
                    </a:lnTo>
                    <a:lnTo>
                      <a:pt x="27071" y="6962"/>
                    </a:lnTo>
                    <a:lnTo>
                      <a:pt x="27107" y="6933"/>
                    </a:lnTo>
                    <a:lnTo>
                      <a:pt x="27141" y="6906"/>
                    </a:lnTo>
                    <a:lnTo>
                      <a:pt x="27176" y="6880"/>
                    </a:lnTo>
                    <a:lnTo>
                      <a:pt x="27212" y="6854"/>
                    </a:lnTo>
                    <a:lnTo>
                      <a:pt x="27248" y="6829"/>
                    </a:lnTo>
                    <a:lnTo>
                      <a:pt x="27285" y="6805"/>
                    </a:lnTo>
                    <a:lnTo>
                      <a:pt x="27321" y="6782"/>
                    </a:lnTo>
                    <a:lnTo>
                      <a:pt x="27357" y="6761"/>
                    </a:lnTo>
                    <a:lnTo>
                      <a:pt x="27395" y="6740"/>
                    </a:lnTo>
                    <a:lnTo>
                      <a:pt x="27432" y="6719"/>
                    </a:lnTo>
                    <a:lnTo>
                      <a:pt x="27470" y="6699"/>
                    </a:lnTo>
                    <a:lnTo>
                      <a:pt x="27508" y="6681"/>
                    </a:lnTo>
                    <a:lnTo>
                      <a:pt x="27546" y="6663"/>
                    </a:lnTo>
                    <a:lnTo>
                      <a:pt x="27584" y="6646"/>
                    </a:lnTo>
                    <a:lnTo>
                      <a:pt x="27623" y="6630"/>
                    </a:lnTo>
                    <a:lnTo>
                      <a:pt x="27662" y="6615"/>
                    </a:lnTo>
                    <a:lnTo>
                      <a:pt x="27701" y="6600"/>
                    </a:lnTo>
                    <a:lnTo>
                      <a:pt x="27741" y="6587"/>
                    </a:lnTo>
                    <a:lnTo>
                      <a:pt x="27780" y="6573"/>
                    </a:lnTo>
                    <a:lnTo>
                      <a:pt x="27820" y="6562"/>
                    </a:lnTo>
                    <a:lnTo>
                      <a:pt x="27859" y="6550"/>
                    </a:lnTo>
                    <a:lnTo>
                      <a:pt x="27899" y="6540"/>
                    </a:lnTo>
                    <a:lnTo>
                      <a:pt x="27939" y="6531"/>
                    </a:lnTo>
                    <a:lnTo>
                      <a:pt x="27980" y="6521"/>
                    </a:lnTo>
                    <a:lnTo>
                      <a:pt x="28020" y="6514"/>
                    </a:lnTo>
                    <a:lnTo>
                      <a:pt x="28060" y="6507"/>
                    </a:lnTo>
                    <a:lnTo>
                      <a:pt x="28101" y="6499"/>
                    </a:lnTo>
                    <a:lnTo>
                      <a:pt x="28141" y="6494"/>
                    </a:lnTo>
                    <a:lnTo>
                      <a:pt x="28182" y="6489"/>
                    </a:lnTo>
                    <a:lnTo>
                      <a:pt x="28223" y="6485"/>
                    </a:lnTo>
                    <a:lnTo>
                      <a:pt x="28264" y="6482"/>
                    </a:lnTo>
                    <a:lnTo>
                      <a:pt x="28305" y="6480"/>
                    </a:lnTo>
                    <a:lnTo>
                      <a:pt x="28345" y="6478"/>
                    </a:lnTo>
                    <a:lnTo>
                      <a:pt x="28387" y="6477"/>
                    </a:lnTo>
                    <a:lnTo>
                      <a:pt x="28428" y="6477"/>
                    </a:lnTo>
                    <a:lnTo>
                      <a:pt x="28468" y="6477"/>
                    </a:lnTo>
                    <a:lnTo>
                      <a:pt x="28510" y="6479"/>
                    </a:lnTo>
                    <a:lnTo>
                      <a:pt x="28550" y="6481"/>
                    </a:lnTo>
                    <a:lnTo>
                      <a:pt x="28592" y="6483"/>
                    </a:lnTo>
                    <a:lnTo>
                      <a:pt x="28633" y="6486"/>
                    </a:lnTo>
                    <a:lnTo>
                      <a:pt x="28673" y="6490"/>
                    </a:lnTo>
                    <a:lnTo>
                      <a:pt x="28715" y="6495"/>
                    </a:lnTo>
                    <a:lnTo>
                      <a:pt x="28756" y="6501"/>
                    </a:lnTo>
                    <a:lnTo>
                      <a:pt x="28796" y="6508"/>
                    </a:lnTo>
                    <a:lnTo>
                      <a:pt x="28837" y="6514"/>
                    </a:lnTo>
                    <a:lnTo>
                      <a:pt x="28877" y="6522"/>
                    </a:lnTo>
                    <a:lnTo>
                      <a:pt x="28918" y="6531"/>
                    </a:lnTo>
                    <a:lnTo>
                      <a:pt x="28959" y="6540"/>
                    </a:lnTo>
                    <a:lnTo>
                      <a:pt x="28999" y="6549"/>
                    </a:lnTo>
                    <a:lnTo>
                      <a:pt x="29040" y="6560"/>
                    </a:lnTo>
                    <a:lnTo>
                      <a:pt x="29079" y="6571"/>
                    </a:lnTo>
                    <a:lnTo>
                      <a:pt x="29119" y="6584"/>
                    </a:lnTo>
                    <a:lnTo>
                      <a:pt x="29159" y="6596"/>
                    </a:lnTo>
                    <a:lnTo>
                      <a:pt x="29199" y="6610"/>
                    </a:lnTo>
                    <a:lnTo>
                      <a:pt x="29239" y="6623"/>
                    </a:lnTo>
                    <a:lnTo>
                      <a:pt x="29277" y="6638"/>
                    </a:lnTo>
                    <a:lnTo>
                      <a:pt x="29317" y="6653"/>
                    </a:lnTo>
                    <a:lnTo>
                      <a:pt x="29355" y="6669"/>
                    </a:lnTo>
                    <a:lnTo>
                      <a:pt x="29395" y="6686"/>
                    </a:lnTo>
                    <a:lnTo>
                      <a:pt x="29432" y="6703"/>
                    </a:lnTo>
                    <a:lnTo>
                      <a:pt x="29471" y="6721"/>
                    </a:lnTo>
                    <a:lnTo>
                      <a:pt x="29509" y="6740"/>
                    </a:lnTo>
                    <a:lnTo>
                      <a:pt x="29547" y="6759"/>
                    </a:lnTo>
                    <a:lnTo>
                      <a:pt x="29584" y="6778"/>
                    </a:lnTo>
                    <a:lnTo>
                      <a:pt x="29619" y="6799"/>
                    </a:lnTo>
                    <a:lnTo>
                      <a:pt x="29652" y="6819"/>
                    </a:lnTo>
                    <a:lnTo>
                      <a:pt x="29685" y="6841"/>
                    </a:lnTo>
                    <a:lnTo>
                      <a:pt x="29717" y="6863"/>
                    </a:lnTo>
                    <a:lnTo>
                      <a:pt x="29750" y="6884"/>
                    </a:lnTo>
                    <a:lnTo>
                      <a:pt x="29781" y="6906"/>
                    </a:lnTo>
                    <a:lnTo>
                      <a:pt x="29812" y="6929"/>
                    </a:lnTo>
                    <a:lnTo>
                      <a:pt x="29842" y="6953"/>
                    </a:lnTo>
                    <a:lnTo>
                      <a:pt x="29873" y="6977"/>
                    </a:lnTo>
                    <a:lnTo>
                      <a:pt x="29902" y="7001"/>
                    </a:lnTo>
                    <a:lnTo>
                      <a:pt x="29931" y="7025"/>
                    </a:lnTo>
                    <a:lnTo>
                      <a:pt x="29959" y="7050"/>
                    </a:lnTo>
                    <a:lnTo>
                      <a:pt x="29987" y="7075"/>
                    </a:lnTo>
                    <a:lnTo>
                      <a:pt x="30014" y="7101"/>
                    </a:lnTo>
                    <a:lnTo>
                      <a:pt x="30041" y="7127"/>
                    </a:lnTo>
                    <a:lnTo>
                      <a:pt x="30067" y="7153"/>
                    </a:lnTo>
                    <a:lnTo>
                      <a:pt x="30118" y="7207"/>
                    </a:lnTo>
                    <a:lnTo>
                      <a:pt x="30167" y="7261"/>
                    </a:lnTo>
                    <a:lnTo>
                      <a:pt x="30213" y="7317"/>
                    </a:lnTo>
                    <a:lnTo>
                      <a:pt x="30258" y="7376"/>
                    </a:lnTo>
                    <a:lnTo>
                      <a:pt x="30300" y="7434"/>
                    </a:lnTo>
                    <a:lnTo>
                      <a:pt x="30341" y="7494"/>
                    </a:lnTo>
                    <a:lnTo>
                      <a:pt x="30379" y="7555"/>
                    </a:lnTo>
                    <a:lnTo>
                      <a:pt x="30415" y="7617"/>
                    </a:lnTo>
                    <a:lnTo>
                      <a:pt x="30449" y="7680"/>
                    </a:lnTo>
                    <a:lnTo>
                      <a:pt x="30482" y="7744"/>
                    </a:lnTo>
                    <a:lnTo>
                      <a:pt x="30512" y="7809"/>
                    </a:lnTo>
                    <a:lnTo>
                      <a:pt x="30540" y="7874"/>
                    </a:lnTo>
                    <a:lnTo>
                      <a:pt x="30566" y="7941"/>
                    </a:lnTo>
                    <a:lnTo>
                      <a:pt x="30590" y="8007"/>
                    </a:lnTo>
                    <a:lnTo>
                      <a:pt x="30612" y="8075"/>
                    </a:lnTo>
                    <a:lnTo>
                      <a:pt x="30632" y="8144"/>
                    </a:lnTo>
                    <a:lnTo>
                      <a:pt x="30649" y="8212"/>
                    </a:lnTo>
                    <a:lnTo>
                      <a:pt x="30665" y="8282"/>
                    </a:lnTo>
                    <a:lnTo>
                      <a:pt x="30678" y="8352"/>
                    </a:lnTo>
                    <a:lnTo>
                      <a:pt x="30691" y="8423"/>
                    </a:lnTo>
                    <a:lnTo>
                      <a:pt x="30700" y="8493"/>
                    </a:lnTo>
                    <a:lnTo>
                      <a:pt x="30709" y="8565"/>
                    </a:lnTo>
                    <a:lnTo>
                      <a:pt x="30714" y="8636"/>
                    </a:lnTo>
                    <a:lnTo>
                      <a:pt x="30718" y="8708"/>
                    </a:lnTo>
                    <a:lnTo>
                      <a:pt x="30720" y="8780"/>
                    </a:lnTo>
                    <a:lnTo>
                      <a:pt x="30720" y="8853"/>
                    </a:lnTo>
                    <a:lnTo>
                      <a:pt x="30718" y="8924"/>
                    </a:lnTo>
                    <a:lnTo>
                      <a:pt x="30714" y="8996"/>
                    </a:lnTo>
                    <a:lnTo>
                      <a:pt x="30708" y="9068"/>
                    </a:lnTo>
                    <a:lnTo>
                      <a:pt x="30700" y="9141"/>
                    </a:lnTo>
                    <a:lnTo>
                      <a:pt x="30690" y="9213"/>
                    </a:lnTo>
                    <a:lnTo>
                      <a:pt x="30678" y="9284"/>
                    </a:lnTo>
                    <a:lnTo>
                      <a:pt x="30665" y="9355"/>
                    </a:lnTo>
                    <a:lnTo>
                      <a:pt x="30649" y="9427"/>
                    </a:lnTo>
                    <a:lnTo>
                      <a:pt x="30632" y="9498"/>
                    </a:lnTo>
                    <a:lnTo>
                      <a:pt x="30612" y="9569"/>
                    </a:lnTo>
                    <a:lnTo>
                      <a:pt x="30590" y="9638"/>
                    </a:lnTo>
                    <a:lnTo>
                      <a:pt x="30567" y="9708"/>
                    </a:lnTo>
                    <a:lnTo>
                      <a:pt x="30542" y="9777"/>
                    </a:lnTo>
                    <a:lnTo>
                      <a:pt x="30515" y="9845"/>
                    </a:lnTo>
                    <a:lnTo>
                      <a:pt x="30486" y="9913"/>
                    </a:lnTo>
                    <a:lnTo>
                      <a:pt x="30456" y="9981"/>
                    </a:lnTo>
                    <a:lnTo>
                      <a:pt x="30422" y="10047"/>
                    </a:lnTo>
                    <a:lnTo>
                      <a:pt x="30388" y="10113"/>
                    </a:lnTo>
                    <a:lnTo>
                      <a:pt x="30351" y="10177"/>
                    </a:lnTo>
                    <a:lnTo>
                      <a:pt x="30313" y="10242"/>
                    </a:lnTo>
                    <a:lnTo>
                      <a:pt x="30273" y="10304"/>
                    </a:lnTo>
                    <a:lnTo>
                      <a:pt x="30231" y="10367"/>
                    </a:lnTo>
                    <a:lnTo>
                      <a:pt x="30187" y="10428"/>
                    </a:lnTo>
                    <a:lnTo>
                      <a:pt x="30141" y="10488"/>
                    </a:lnTo>
                    <a:lnTo>
                      <a:pt x="30094" y="10547"/>
                    </a:lnTo>
                    <a:lnTo>
                      <a:pt x="30044" y="10604"/>
                    </a:lnTo>
                    <a:lnTo>
                      <a:pt x="29993" y="10660"/>
                    </a:lnTo>
                    <a:lnTo>
                      <a:pt x="29940" y="10715"/>
                    </a:lnTo>
                    <a:lnTo>
                      <a:pt x="29886" y="10770"/>
                    </a:lnTo>
                    <a:lnTo>
                      <a:pt x="29829" y="10822"/>
                    </a:lnTo>
                    <a:lnTo>
                      <a:pt x="29775" y="10867"/>
                    </a:lnTo>
                    <a:lnTo>
                      <a:pt x="29719" y="10911"/>
                    </a:lnTo>
                    <a:lnTo>
                      <a:pt x="29662" y="10953"/>
                    </a:lnTo>
                    <a:lnTo>
                      <a:pt x="29605" y="10993"/>
                    </a:lnTo>
                    <a:lnTo>
                      <a:pt x="29548" y="11032"/>
                    </a:lnTo>
                    <a:lnTo>
                      <a:pt x="29489" y="11068"/>
                    </a:lnTo>
                    <a:lnTo>
                      <a:pt x="29431" y="11105"/>
                    </a:lnTo>
                    <a:lnTo>
                      <a:pt x="29372" y="11138"/>
                    </a:lnTo>
                    <a:lnTo>
                      <a:pt x="29311" y="11170"/>
                    </a:lnTo>
                    <a:lnTo>
                      <a:pt x="29251" y="11201"/>
                    </a:lnTo>
                    <a:lnTo>
                      <a:pt x="29191" y="11231"/>
                    </a:lnTo>
                    <a:lnTo>
                      <a:pt x="29129" y="11259"/>
                    </a:lnTo>
                    <a:lnTo>
                      <a:pt x="29068" y="11285"/>
                    </a:lnTo>
                    <a:lnTo>
                      <a:pt x="29005" y="11310"/>
                    </a:lnTo>
                    <a:lnTo>
                      <a:pt x="28943" y="11333"/>
                    </a:lnTo>
                    <a:lnTo>
                      <a:pt x="28880" y="11353"/>
                    </a:lnTo>
                    <a:lnTo>
                      <a:pt x="28817" y="11374"/>
                    </a:lnTo>
                    <a:lnTo>
                      <a:pt x="28753" y="11392"/>
                    </a:lnTo>
                    <a:lnTo>
                      <a:pt x="28689" y="11410"/>
                    </a:lnTo>
                    <a:lnTo>
                      <a:pt x="28625" y="11424"/>
                    </a:lnTo>
                    <a:lnTo>
                      <a:pt x="28561" y="11439"/>
                    </a:lnTo>
                    <a:lnTo>
                      <a:pt x="28496" y="11451"/>
                    </a:lnTo>
                    <a:lnTo>
                      <a:pt x="28431" y="11462"/>
                    </a:lnTo>
                    <a:lnTo>
                      <a:pt x="28366" y="11471"/>
                    </a:lnTo>
                    <a:lnTo>
                      <a:pt x="28301" y="11479"/>
                    </a:lnTo>
                    <a:lnTo>
                      <a:pt x="28236" y="11486"/>
                    </a:lnTo>
                    <a:lnTo>
                      <a:pt x="28170" y="11490"/>
                    </a:lnTo>
                    <a:lnTo>
                      <a:pt x="28105" y="11494"/>
                    </a:lnTo>
                    <a:lnTo>
                      <a:pt x="28039" y="11496"/>
                    </a:lnTo>
                    <a:lnTo>
                      <a:pt x="27974" y="11496"/>
                    </a:lnTo>
                    <a:lnTo>
                      <a:pt x="27908" y="11495"/>
                    </a:lnTo>
                    <a:lnTo>
                      <a:pt x="27843" y="11493"/>
                    </a:lnTo>
                    <a:lnTo>
                      <a:pt x="27777" y="11489"/>
                    </a:lnTo>
                    <a:lnTo>
                      <a:pt x="27711" y="11484"/>
                    </a:lnTo>
                    <a:lnTo>
                      <a:pt x="27646" y="11476"/>
                    </a:lnTo>
                    <a:lnTo>
                      <a:pt x="27580" y="11468"/>
                    </a:lnTo>
                    <a:lnTo>
                      <a:pt x="27516" y="11459"/>
                    </a:lnTo>
                    <a:lnTo>
                      <a:pt x="27450" y="11447"/>
                    </a:lnTo>
                    <a:lnTo>
                      <a:pt x="27386" y="11435"/>
                    </a:lnTo>
                    <a:lnTo>
                      <a:pt x="27320" y="11421"/>
                    </a:lnTo>
                    <a:lnTo>
                      <a:pt x="27255" y="11405"/>
                    </a:lnTo>
                    <a:lnTo>
                      <a:pt x="27192" y="11389"/>
                    </a:lnTo>
                    <a:lnTo>
                      <a:pt x="27127" y="11371"/>
                    </a:lnTo>
                    <a:lnTo>
                      <a:pt x="27064" y="11351"/>
                    </a:lnTo>
                    <a:lnTo>
                      <a:pt x="27000" y="11331"/>
                    </a:lnTo>
                    <a:lnTo>
                      <a:pt x="26937" y="11308"/>
                    </a:lnTo>
                    <a:lnTo>
                      <a:pt x="26874" y="11284"/>
                    </a:lnTo>
                    <a:lnTo>
                      <a:pt x="26812" y="11259"/>
                    </a:lnTo>
                    <a:lnTo>
                      <a:pt x="26751" y="11233"/>
                    </a:lnTo>
                    <a:lnTo>
                      <a:pt x="26689" y="11205"/>
                    </a:lnTo>
                    <a:lnTo>
                      <a:pt x="26628" y="11175"/>
                    </a:lnTo>
                    <a:lnTo>
                      <a:pt x="26567" y="11144"/>
                    </a:lnTo>
                    <a:lnTo>
                      <a:pt x="26507" y="11113"/>
                    </a:lnTo>
                    <a:lnTo>
                      <a:pt x="26448" y="11080"/>
                    </a:lnTo>
                    <a:lnTo>
                      <a:pt x="26388" y="11044"/>
                    </a:lnTo>
                    <a:lnTo>
                      <a:pt x="26330" y="11009"/>
                    </a:lnTo>
                    <a:lnTo>
                      <a:pt x="26272" y="10971"/>
                    </a:lnTo>
                    <a:lnTo>
                      <a:pt x="26214" y="10933"/>
                    </a:lnTo>
                    <a:lnTo>
                      <a:pt x="26158" y="10892"/>
                    </a:lnTo>
                    <a:lnTo>
                      <a:pt x="26102" y="10852"/>
                    </a:lnTo>
                    <a:lnTo>
                      <a:pt x="26047" y="10809"/>
                    </a:lnTo>
                    <a:lnTo>
                      <a:pt x="25992" y="10765"/>
                    </a:lnTo>
                    <a:lnTo>
                      <a:pt x="25937" y="10720"/>
                    </a:lnTo>
                    <a:lnTo>
                      <a:pt x="25884" y="10673"/>
                    </a:lnTo>
                    <a:lnTo>
                      <a:pt x="25840" y="10644"/>
                    </a:lnTo>
                    <a:lnTo>
                      <a:pt x="25797" y="10618"/>
                    </a:lnTo>
                    <a:lnTo>
                      <a:pt x="25756" y="10593"/>
                    </a:lnTo>
                    <a:lnTo>
                      <a:pt x="25718" y="10571"/>
                    </a:lnTo>
                    <a:lnTo>
                      <a:pt x="25681" y="10551"/>
                    </a:lnTo>
                    <a:lnTo>
                      <a:pt x="25646" y="10533"/>
                    </a:lnTo>
                    <a:lnTo>
                      <a:pt x="25613" y="10518"/>
                    </a:lnTo>
                    <a:lnTo>
                      <a:pt x="25581" y="10503"/>
                    </a:lnTo>
                    <a:lnTo>
                      <a:pt x="25550" y="10492"/>
                    </a:lnTo>
                    <a:lnTo>
                      <a:pt x="25521" y="10480"/>
                    </a:lnTo>
                    <a:lnTo>
                      <a:pt x="25493" y="10472"/>
                    </a:lnTo>
                    <a:lnTo>
                      <a:pt x="25466" y="10464"/>
                    </a:lnTo>
                    <a:lnTo>
                      <a:pt x="25440" y="10457"/>
                    </a:lnTo>
                    <a:lnTo>
                      <a:pt x="25414" y="10452"/>
                    </a:lnTo>
                    <a:lnTo>
                      <a:pt x="25389" y="10448"/>
                    </a:lnTo>
                    <a:lnTo>
                      <a:pt x="25364" y="10445"/>
                    </a:lnTo>
                    <a:lnTo>
                      <a:pt x="3051" y="10445"/>
                    </a:lnTo>
                    <a:lnTo>
                      <a:pt x="2972" y="10444"/>
                    </a:lnTo>
                    <a:lnTo>
                      <a:pt x="2894" y="10442"/>
                    </a:lnTo>
                    <a:lnTo>
                      <a:pt x="2816" y="10437"/>
                    </a:lnTo>
                    <a:lnTo>
                      <a:pt x="2739" y="10429"/>
                    </a:lnTo>
                    <a:lnTo>
                      <a:pt x="2662" y="10421"/>
                    </a:lnTo>
                    <a:lnTo>
                      <a:pt x="2586" y="10411"/>
                    </a:lnTo>
                    <a:lnTo>
                      <a:pt x="2511" y="10398"/>
                    </a:lnTo>
                    <a:lnTo>
                      <a:pt x="2436" y="10383"/>
                    </a:lnTo>
                    <a:lnTo>
                      <a:pt x="2362" y="10367"/>
                    </a:lnTo>
                    <a:lnTo>
                      <a:pt x="2288" y="10349"/>
                    </a:lnTo>
                    <a:lnTo>
                      <a:pt x="2215" y="10329"/>
                    </a:lnTo>
                    <a:lnTo>
                      <a:pt x="2143" y="10309"/>
                    </a:lnTo>
                    <a:lnTo>
                      <a:pt x="2073" y="10285"/>
                    </a:lnTo>
                    <a:lnTo>
                      <a:pt x="2002" y="10261"/>
                    </a:lnTo>
                    <a:lnTo>
                      <a:pt x="1932" y="10234"/>
                    </a:lnTo>
                    <a:lnTo>
                      <a:pt x="1863" y="10205"/>
                    </a:lnTo>
                    <a:lnTo>
                      <a:pt x="1795" y="10176"/>
                    </a:lnTo>
                    <a:lnTo>
                      <a:pt x="1728" y="10144"/>
                    </a:lnTo>
                    <a:lnTo>
                      <a:pt x="1661" y="10112"/>
                    </a:lnTo>
                    <a:lnTo>
                      <a:pt x="1597" y="10077"/>
                    </a:lnTo>
                    <a:lnTo>
                      <a:pt x="1532" y="10041"/>
                    </a:lnTo>
                    <a:lnTo>
                      <a:pt x="1469" y="10004"/>
                    </a:lnTo>
                    <a:lnTo>
                      <a:pt x="1406" y="9965"/>
                    </a:lnTo>
                    <a:lnTo>
                      <a:pt x="1345" y="9924"/>
                    </a:lnTo>
                    <a:lnTo>
                      <a:pt x="1285" y="9883"/>
                    </a:lnTo>
                    <a:lnTo>
                      <a:pt x="1225" y="9839"/>
                    </a:lnTo>
                    <a:lnTo>
                      <a:pt x="1167" y="9794"/>
                    </a:lnTo>
                    <a:lnTo>
                      <a:pt x="1110" y="9749"/>
                    </a:lnTo>
                    <a:lnTo>
                      <a:pt x="1055" y="9702"/>
                    </a:lnTo>
                    <a:lnTo>
                      <a:pt x="999" y="9653"/>
                    </a:lnTo>
                    <a:lnTo>
                      <a:pt x="945" y="9603"/>
                    </a:lnTo>
                    <a:lnTo>
                      <a:pt x="893" y="9552"/>
                    </a:lnTo>
                    <a:lnTo>
                      <a:pt x="842" y="9500"/>
                    </a:lnTo>
                    <a:lnTo>
                      <a:pt x="792" y="9446"/>
                    </a:lnTo>
                    <a:lnTo>
                      <a:pt x="743" y="9392"/>
                    </a:lnTo>
                    <a:lnTo>
                      <a:pt x="696" y="9335"/>
                    </a:lnTo>
                    <a:lnTo>
                      <a:pt x="651" y="9278"/>
                    </a:lnTo>
                    <a:lnTo>
                      <a:pt x="606" y="9220"/>
                    </a:lnTo>
                    <a:lnTo>
                      <a:pt x="562" y="9161"/>
                    </a:lnTo>
                    <a:lnTo>
                      <a:pt x="521" y="9100"/>
                    </a:lnTo>
                    <a:lnTo>
                      <a:pt x="480" y="9039"/>
                    </a:lnTo>
                    <a:lnTo>
                      <a:pt x="441" y="8976"/>
                    </a:lnTo>
                    <a:lnTo>
                      <a:pt x="404" y="8913"/>
                    </a:lnTo>
                    <a:lnTo>
                      <a:pt x="367" y="8849"/>
                    </a:lnTo>
                    <a:lnTo>
                      <a:pt x="333" y="8784"/>
                    </a:lnTo>
                    <a:lnTo>
                      <a:pt x="301" y="8717"/>
                    </a:lnTo>
                    <a:lnTo>
                      <a:pt x="270" y="8651"/>
                    </a:lnTo>
                    <a:lnTo>
                      <a:pt x="239" y="8582"/>
                    </a:lnTo>
                    <a:lnTo>
                      <a:pt x="211" y="8513"/>
                    </a:lnTo>
                    <a:lnTo>
                      <a:pt x="185" y="8444"/>
                    </a:lnTo>
                    <a:lnTo>
                      <a:pt x="160" y="8373"/>
                    </a:lnTo>
                    <a:lnTo>
                      <a:pt x="136" y="8302"/>
                    </a:lnTo>
                    <a:lnTo>
                      <a:pt x="116" y="8230"/>
                    </a:lnTo>
                    <a:lnTo>
                      <a:pt x="96" y="8157"/>
                    </a:lnTo>
                    <a:lnTo>
                      <a:pt x="78" y="8083"/>
                    </a:lnTo>
                    <a:lnTo>
                      <a:pt x="61" y="8010"/>
                    </a:lnTo>
                    <a:lnTo>
                      <a:pt x="47" y="7935"/>
                    </a:lnTo>
                    <a:lnTo>
                      <a:pt x="34" y="7860"/>
                    </a:lnTo>
                    <a:lnTo>
                      <a:pt x="24" y="7784"/>
                    </a:lnTo>
                    <a:lnTo>
                      <a:pt x="16" y="7707"/>
                    </a:lnTo>
                    <a:lnTo>
                      <a:pt x="8" y="7630"/>
                    </a:lnTo>
                    <a:lnTo>
                      <a:pt x="4" y="7552"/>
                    </a:lnTo>
                    <a:lnTo>
                      <a:pt x="1" y="7474"/>
                    </a:lnTo>
                    <a:lnTo>
                      <a:pt x="0" y="7394"/>
                    </a:lnTo>
                    <a:lnTo>
                      <a:pt x="0" y="3050"/>
                    </a:lnTo>
                    <a:lnTo>
                      <a:pt x="1" y="2971"/>
                    </a:lnTo>
                    <a:lnTo>
                      <a:pt x="4" y="2893"/>
                    </a:lnTo>
                    <a:lnTo>
                      <a:pt x="8" y="2815"/>
                    </a:lnTo>
                    <a:lnTo>
                      <a:pt x="16" y="2738"/>
                    </a:lnTo>
                    <a:lnTo>
                      <a:pt x="24" y="2661"/>
                    </a:lnTo>
                    <a:lnTo>
                      <a:pt x="34" y="2585"/>
                    </a:lnTo>
                    <a:lnTo>
                      <a:pt x="47" y="2510"/>
                    </a:lnTo>
                    <a:lnTo>
                      <a:pt x="61" y="2435"/>
                    </a:lnTo>
                    <a:lnTo>
                      <a:pt x="78" y="2361"/>
                    </a:lnTo>
                    <a:lnTo>
                      <a:pt x="96" y="2288"/>
                    </a:lnTo>
                    <a:lnTo>
                      <a:pt x="116" y="2215"/>
                    </a:lnTo>
                    <a:lnTo>
                      <a:pt x="136" y="2143"/>
                    </a:lnTo>
                    <a:lnTo>
                      <a:pt x="160" y="2072"/>
                    </a:lnTo>
                    <a:lnTo>
                      <a:pt x="185" y="2001"/>
                    </a:lnTo>
                    <a:lnTo>
                      <a:pt x="211" y="1932"/>
                    </a:lnTo>
                    <a:lnTo>
                      <a:pt x="239" y="1863"/>
                    </a:lnTo>
                    <a:lnTo>
                      <a:pt x="270" y="1795"/>
                    </a:lnTo>
                    <a:lnTo>
                      <a:pt x="301" y="1728"/>
                    </a:lnTo>
                    <a:lnTo>
                      <a:pt x="333" y="1661"/>
                    </a:lnTo>
                    <a:lnTo>
                      <a:pt x="367" y="1596"/>
                    </a:lnTo>
                    <a:lnTo>
                      <a:pt x="404" y="1532"/>
                    </a:lnTo>
                    <a:lnTo>
                      <a:pt x="441" y="1468"/>
                    </a:lnTo>
                    <a:lnTo>
                      <a:pt x="480" y="1406"/>
                    </a:lnTo>
                    <a:lnTo>
                      <a:pt x="521" y="1345"/>
                    </a:lnTo>
                    <a:lnTo>
                      <a:pt x="562" y="1284"/>
                    </a:lnTo>
                    <a:lnTo>
                      <a:pt x="606" y="1225"/>
                    </a:lnTo>
                    <a:lnTo>
                      <a:pt x="651" y="1167"/>
                    </a:lnTo>
                    <a:lnTo>
                      <a:pt x="696" y="1109"/>
                    </a:lnTo>
                    <a:lnTo>
                      <a:pt x="743" y="1054"/>
                    </a:lnTo>
                    <a:lnTo>
                      <a:pt x="792" y="999"/>
                    </a:lnTo>
                    <a:lnTo>
                      <a:pt x="842" y="946"/>
                    </a:lnTo>
                    <a:lnTo>
                      <a:pt x="893" y="893"/>
                    </a:lnTo>
                    <a:lnTo>
                      <a:pt x="945" y="842"/>
                    </a:lnTo>
                    <a:lnTo>
                      <a:pt x="999" y="792"/>
                    </a:lnTo>
                    <a:lnTo>
                      <a:pt x="1055" y="744"/>
                    </a:lnTo>
                    <a:lnTo>
                      <a:pt x="1110" y="696"/>
                    </a:lnTo>
                    <a:lnTo>
                      <a:pt x="1167" y="650"/>
                    </a:lnTo>
                    <a:lnTo>
                      <a:pt x="1225" y="606"/>
                    </a:lnTo>
                    <a:lnTo>
                      <a:pt x="1285" y="563"/>
                    </a:lnTo>
                    <a:lnTo>
                      <a:pt x="1345" y="520"/>
                    </a:lnTo>
                    <a:lnTo>
                      <a:pt x="1406" y="481"/>
                    </a:lnTo>
                    <a:lnTo>
                      <a:pt x="1469" y="441"/>
                    </a:lnTo>
                    <a:lnTo>
                      <a:pt x="1532" y="404"/>
                    </a:lnTo>
                    <a:lnTo>
                      <a:pt x="1597" y="368"/>
                    </a:lnTo>
                    <a:lnTo>
                      <a:pt x="1661" y="334"/>
                    </a:lnTo>
                    <a:lnTo>
                      <a:pt x="1728" y="301"/>
                    </a:lnTo>
                    <a:lnTo>
                      <a:pt x="1795" y="270"/>
                    </a:lnTo>
                    <a:lnTo>
                      <a:pt x="1863" y="239"/>
                    </a:lnTo>
                    <a:lnTo>
                      <a:pt x="1932" y="211"/>
                    </a:lnTo>
                    <a:lnTo>
                      <a:pt x="2002" y="185"/>
                    </a:lnTo>
                    <a:lnTo>
                      <a:pt x="2073" y="160"/>
                    </a:lnTo>
                    <a:lnTo>
                      <a:pt x="2143" y="137"/>
                    </a:lnTo>
                    <a:lnTo>
                      <a:pt x="2215" y="116"/>
                    </a:lnTo>
                    <a:lnTo>
                      <a:pt x="2288" y="96"/>
                    </a:lnTo>
                    <a:lnTo>
                      <a:pt x="2362" y="78"/>
                    </a:lnTo>
                    <a:lnTo>
                      <a:pt x="2436" y="61"/>
                    </a:lnTo>
                    <a:lnTo>
                      <a:pt x="2511" y="48"/>
                    </a:lnTo>
                    <a:lnTo>
                      <a:pt x="2586" y="35"/>
                    </a:lnTo>
                    <a:lnTo>
                      <a:pt x="2662" y="24"/>
                    </a:lnTo>
                    <a:lnTo>
                      <a:pt x="2739" y="16"/>
                    </a:lnTo>
                    <a:lnTo>
                      <a:pt x="2816" y="8"/>
                    </a:lnTo>
                    <a:lnTo>
                      <a:pt x="2894" y="4"/>
                    </a:lnTo>
                    <a:lnTo>
                      <a:pt x="2972" y="1"/>
                    </a:lnTo>
                    <a:lnTo>
                      <a:pt x="3051" y="0"/>
                    </a:lnTo>
                    <a:lnTo>
                      <a:pt x="25929" y="0"/>
                    </a:lnTo>
                    <a:lnTo>
                      <a:pt x="26007" y="1"/>
                    </a:lnTo>
                    <a:lnTo>
                      <a:pt x="26086" y="4"/>
                    </a:lnTo>
                    <a:lnTo>
                      <a:pt x="26163" y="8"/>
                    </a:lnTo>
                    <a:lnTo>
                      <a:pt x="26240" y="16"/>
                    </a:lnTo>
                    <a:lnTo>
                      <a:pt x="26317" y="24"/>
                    </a:lnTo>
                    <a:lnTo>
                      <a:pt x="26393" y="35"/>
                    </a:lnTo>
                    <a:lnTo>
                      <a:pt x="26469" y="48"/>
                    </a:lnTo>
                    <a:lnTo>
                      <a:pt x="26543" y="61"/>
                    </a:lnTo>
                    <a:lnTo>
                      <a:pt x="26618" y="78"/>
                    </a:lnTo>
                    <a:lnTo>
                      <a:pt x="26691" y="96"/>
                    </a:lnTo>
                    <a:lnTo>
                      <a:pt x="26764" y="116"/>
                    </a:lnTo>
                    <a:lnTo>
                      <a:pt x="26836" y="137"/>
                    </a:lnTo>
                    <a:lnTo>
                      <a:pt x="26908" y="160"/>
                    </a:lnTo>
                    <a:lnTo>
                      <a:pt x="26977" y="185"/>
                    </a:lnTo>
                    <a:lnTo>
                      <a:pt x="27047" y="211"/>
                    </a:lnTo>
                    <a:lnTo>
                      <a:pt x="27117" y="239"/>
                    </a:lnTo>
                    <a:lnTo>
                      <a:pt x="27185" y="270"/>
                    </a:lnTo>
                    <a:lnTo>
                      <a:pt x="27251" y="301"/>
                    </a:lnTo>
                    <a:lnTo>
                      <a:pt x="27318" y="334"/>
                    </a:lnTo>
                    <a:lnTo>
                      <a:pt x="27383" y="368"/>
                    </a:lnTo>
                    <a:lnTo>
                      <a:pt x="27448" y="404"/>
                    </a:lnTo>
                    <a:lnTo>
                      <a:pt x="27510" y="441"/>
                    </a:lnTo>
                    <a:lnTo>
                      <a:pt x="27573" y="481"/>
                    </a:lnTo>
                    <a:lnTo>
                      <a:pt x="27634" y="520"/>
                    </a:lnTo>
                    <a:lnTo>
                      <a:pt x="27695" y="563"/>
                    </a:lnTo>
                    <a:lnTo>
                      <a:pt x="27754" y="606"/>
                    </a:lnTo>
                    <a:lnTo>
                      <a:pt x="27812" y="650"/>
                    </a:lnTo>
                    <a:lnTo>
                      <a:pt x="27870" y="696"/>
                    </a:lnTo>
                    <a:lnTo>
                      <a:pt x="27926" y="744"/>
                    </a:lnTo>
                    <a:lnTo>
                      <a:pt x="27980" y="792"/>
                    </a:lnTo>
                    <a:lnTo>
                      <a:pt x="28034" y="842"/>
                    </a:lnTo>
                    <a:lnTo>
                      <a:pt x="28086" y="893"/>
                    </a:lnTo>
                    <a:lnTo>
                      <a:pt x="28137" y="946"/>
                    </a:lnTo>
                    <a:lnTo>
                      <a:pt x="28187" y="999"/>
                    </a:lnTo>
                    <a:lnTo>
                      <a:pt x="28236" y="1054"/>
                    </a:lnTo>
                    <a:lnTo>
                      <a:pt x="28283" y="1109"/>
                    </a:lnTo>
                    <a:lnTo>
                      <a:pt x="28330" y="1167"/>
                    </a:lnTo>
                    <a:lnTo>
                      <a:pt x="28373" y="1225"/>
                    </a:lnTo>
                    <a:lnTo>
                      <a:pt x="28417" y="1284"/>
                    </a:lnTo>
                    <a:lnTo>
                      <a:pt x="28459" y="1345"/>
                    </a:lnTo>
                    <a:lnTo>
                      <a:pt x="28499" y="1406"/>
                    </a:lnTo>
                    <a:lnTo>
                      <a:pt x="28538" y="1468"/>
                    </a:lnTo>
                    <a:lnTo>
                      <a:pt x="28575" y="1532"/>
                    </a:lnTo>
                    <a:lnTo>
                      <a:pt x="28612" y="1596"/>
                    </a:lnTo>
                    <a:lnTo>
                      <a:pt x="28646" y="1661"/>
                    </a:lnTo>
                    <a:lnTo>
                      <a:pt x="28680" y="1728"/>
                    </a:lnTo>
                    <a:lnTo>
                      <a:pt x="28711" y="1795"/>
                    </a:lnTo>
                    <a:lnTo>
                      <a:pt x="28740" y="1863"/>
                    </a:lnTo>
                    <a:lnTo>
                      <a:pt x="28768" y="1932"/>
                    </a:lnTo>
                    <a:lnTo>
                      <a:pt x="28795" y="2001"/>
                    </a:lnTo>
                    <a:lnTo>
                      <a:pt x="28820" y="2072"/>
                    </a:lnTo>
                    <a:lnTo>
                      <a:pt x="28843" y="2143"/>
                    </a:lnTo>
                    <a:lnTo>
                      <a:pt x="28865" y="2215"/>
                    </a:lnTo>
                    <a:lnTo>
                      <a:pt x="28884" y="2288"/>
                    </a:lnTo>
                    <a:lnTo>
                      <a:pt x="28902" y="2361"/>
                    </a:lnTo>
                    <a:lnTo>
                      <a:pt x="28918" y="2435"/>
                    </a:lnTo>
                    <a:lnTo>
                      <a:pt x="28933" y="2510"/>
                    </a:lnTo>
                    <a:lnTo>
                      <a:pt x="28945" y="2585"/>
                    </a:lnTo>
                    <a:lnTo>
                      <a:pt x="28955" y="2661"/>
                    </a:lnTo>
                    <a:lnTo>
                      <a:pt x="28965" y="2738"/>
                    </a:lnTo>
                    <a:lnTo>
                      <a:pt x="28971" y="2815"/>
                    </a:lnTo>
                    <a:lnTo>
                      <a:pt x="28976" y="2893"/>
                    </a:lnTo>
                    <a:lnTo>
                      <a:pt x="28979" y="2971"/>
                    </a:lnTo>
                    <a:lnTo>
                      <a:pt x="28980" y="3050"/>
                    </a:lnTo>
                    <a:lnTo>
                      <a:pt x="28980" y="5222"/>
                    </a:lnTo>
                    <a:lnTo>
                      <a:pt x="28979" y="5273"/>
                    </a:lnTo>
                    <a:lnTo>
                      <a:pt x="28978" y="5323"/>
                    </a:lnTo>
                    <a:lnTo>
                      <a:pt x="28974" y="5373"/>
                    </a:lnTo>
                    <a:lnTo>
                      <a:pt x="28969" y="5422"/>
                    </a:lnTo>
                    <a:lnTo>
                      <a:pt x="28965" y="5447"/>
                    </a:lnTo>
                    <a:lnTo>
                      <a:pt x="28961" y="5471"/>
                    </a:lnTo>
                    <a:lnTo>
                      <a:pt x="28955" y="5495"/>
                    </a:lnTo>
                    <a:lnTo>
                      <a:pt x="28950" y="5518"/>
                    </a:lnTo>
                    <a:lnTo>
                      <a:pt x="28943" y="5542"/>
                    </a:lnTo>
                    <a:lnTo>
                      <a:pt x="28936" y="5565"/>
                    </a:lnTo>
                    <a:lnTo>
                      <a:pt x="28927" y="5588"/>
                    </a:lnTo>
                    <a:lnTo>
                      <a:pt x="28918" y="5610"/>
                    </a:lnTo>
                    <a:lnTo>
                      <a:pt x="28825" y="5605"/>
                    </a:lnTo>
                    <a:lnTo>
                      <a:pt x="28733" y="5603"/>
                    </a:lnTo>
                    <a:lnTo>
                      <a:pt x="28640" y="5603"/>
                    </a:lnTo>
                    <a:lnTo>
                      <a:pt x="28548" y="5605"/>
                    </a:lnTo>
                    <a:lnTo>
                      <a:pt x="28456" y="5610"/>
                    </a:lnTo>
                    <a:lnTo>
                      <a:pt x="28364" y="5617"/>
                    </a:lnTo>
                    <a:lnTo>
                      <a:pt x="28274" y="5625"/>
                    </a:lnTo>
                    <a:lnTo>
                      <a:pt x="28183" y="5637"/>
                    </a:lnTo>
                    <a:lnTo>
                      <a:pt x="28092" y="5649"/>
                    </a:lnTo>
                    <a:lnTo>
                      <a:pt x="28003" y="5665"/>
                    </a:lnTo>
                    <a:lnTo>
                      <a:pt x="27913" y="5682"/>
                    </a:lnTo>
                    <a:lnTo>
                      <a:pt x="27825" y="5702"/>
                    </a:lnTo>
                    <a:lnTo>
                      <a:pt x="27737" y="5725"/>
                    </a:lnTo>
                    <a:lnTo>
                      <a:pt x="27650" y="5749"/>
                    </a:lnTo>
                    <a:lnTo>
                      <a:pt x="27564" y="5776"/>
                    </a:lnTo>
                    <a:lnTo>
                      <a:pt x="27478" y="5805"/>
                    </a:lnTo>
                    <a:lnTo>
                      <a:pt x="27437" y="5821"/>
                    </a:lnTo>
                    <a:lnTo>
                      <a:pt x="27394" y="5836"/>
                    </a:lnTo>
                    <a:lnTo>
                      <a:pt x="27352" y="5853"/>
                    </a:lnTo>
                    <a:lnTo>
                      <a:pt x="27311" y="5870"/>
                    </a:lnTo>
                    <a:lnTo>
                      <a:pt x="27269" y="5887"/>
                    </a:lnTo>
                    <a:lnTo>
                      <a:pt x="27228" y="5906"/>
                    </a:lnTo>
                    <a:lnTo>
                      <a:pt x="27187" y="5925"/>
                    </a:lnTo>
                    <a:lnTo>
                      <a:pt x="27147" y="5945"/>
                    </a:lnTo>
                    <a:lnTo>
                      <a:pt x="27107" y="5964"/>
                    </a:lnTo>
                    <a:lnTo>
                      <a:pt x="27066" y="5985"/>
                    </a:lnTo>
                    <a:lnTo>
                      <a:pt x="27026" y="6007"/>
                    </a:lnTo>
                    <a:lnTo>
                      <a:pt x="26988" y="6029"/>
                    </a:lnTo>
                    <a:lnTo>
                      <a:pt x="26948" y="6051"/>
                    </a:lnTo>
                    <a:lnTo>
                      <a:pt x="26910" y="6075"/>
                    </a:lnTo>
                    <a:lnTo>
                      <a:pt x="26871" y="6098"/>
                    </a:lnTo>
                    <a:lnTo>
                      <a:pt x="26833" y="6123"/>
                    </a:lnTo>
                    <a:lnTo>
                      <a:pt x="26795" y="6148"/>
                    </a:lnTo>
                    <a:lnTo>
                      <a:pt x="26758" y="6173"/>
                    </a:lnTo>
                    <a:lnTo>
                      <a:pt x="26721" y="6199"/>
                    </a:lnTo>
                    <a:lnTo>
                      <a:pt x="26684" y="6226"/>
                    </a:lnTo>
                    <a:lnTo>
                      <a:pt x="26648" y="6253"/>
                    </a:lnTo>
                    <a:lnTo>
                      <a:pt x="26612" y="6281"/>
                    </a:lnTo>
                    <a:lnTo>
                      <a:pt x="26577" y="6309"/>
                    </a:lnTo>
                    <a:lnTo>
                      <a:pt x="26541" y="6338"/>
                    </a:lnTo>
                    <a:lnTo>
                      <a:pt x="26507" y="6368"/>
                    </a:lnTo>
                    <a:lnTo>
                      <a:pt x="26473" y="6398"/>
                    </a:lnTo>
                    <a:lnTo>
                      <a:pt x="26438" y="6430"/>
                    </a:lnTo>
                    <a:lnTo>
                      <a:pt x="26405" y="6462"/>
                    </a:lnTo>
                    <a:lnTo>
                      <a:pt x="26372" y="6494"/>
                    </a:lnTo>
                    <a:lnTo>
                      <a:pt x="26339" y="6526"/>
                    </a:lnTo>
                    <a:lnTo>
                      <a:pt x="26307" y="6560"/>
                    </a:lnTo>
                    <a:lnTo>
                      <a:pt x="26275" y="6594"/>
                    </a:lnTo>
                    <a:lnTo>
                      <a:pt x="26232" y="6643"/>
                    </a:lnTo>
                    <a:lnTo>
                      <a:pt x="26191" y="6694"/>
                    </a:lnTo>
                    <a:lnTo>
                      <a:pt x="26152" y="6744"/>
                    </a:lnTo>
                    <a:lnTo>
                      <a:pt x="26113" y="6796"/>
                    </a:lnTo>
                    <a:lnTo>
                      <a:pt x="26076" y="6848"/>
                    </a:lnTo>
                    <a:lnTo>
                      <a:pt x="26041" y="6901"/>
                    </a:lnTo>
                    <a:lnTo>
                      <a:pt x="26006" y="6954"/>
                    </a:lnTo>
                    <a:lnTo>
                      <a:pt x="25973" y="7008"/>
                    </a:lnTo>
                    <a:lnTo>
                      <a:pt x="25942" y="7063"/>
                    </a:lnTo>
                    <a:lnTo>
                      <a:pt x="25911" y="7119"/>
                    </a:lnTo>
                    <a:lnTo>
                      <a:pt x="25882" y="7174"/>
                    </a:lnTo>
                    <a:lnTo>
                      <a:pt x="25855" y="7231"/>
                    </a:lnTo>
                    <a:lnTo>
                      <a:pt x="25829" y="7287"/>
                    </a:lnTo>
                    <a:lnTo>
                      <a:pt x="25804" y="7344"/>
                    </a:lnTo>
                    <a:lnTo>
                      <a:pt x="25780" y="7403"/>
                    </a:lnTo>
                    <a:lnTo>
                      <a:pt x="25758" y="7461"/>
                    </a:lnTo>
                    <a:lnTo>
                      <a:pt x="25738" y="7519"/>
                    </a:lnTo>
                    <a:lnTo>
                      <a:pt x="25719" y="7578"/>
                    </a:lnTo>
                    <a:lnTo>
                      <a:pt x="25701" y="7637"/>
                    </a:lnTo>
                    <a:lnTo>
                      <a:pt x="25684" y="7697"/>
                    </a:lnTo>
                    <a:lnTo>
                      <a:pt x="25669" y="7757"/>
                    </a:lnTo>
                    <a:lnTo>
                      <a:pt x="25655" y="7817"/>
                    </a:lnTo>
                    <a:lnTo>
                      <a:pt x="25643" y="7877"/>
                    </a:lnTo>
                    <a:lnTo>
                      <a:pt x="25631" y="7938"/>
                    </a:lnTo>
                    <a:lnTo>
                      <a:pt x="25622" y="7998"/>
                    </a:lnTo>
                    <a:lnTo>
                      <a:pt x="25614" y="8058"/>
                    </a:lnTo>
                    <a:lnTo>
                      <a:pt x="25606" y="8120"/>
                    </a:lnTo>
                    <a:lnTo>
                      <a:pt x="25601" y="8180"/>
                    </a:lnTo>
                    <a:lnTo>
                      <a:pt x="25597" y="8242"/>
                    </a:lnTo>
                    <a:lnTo>
                      <a:pt x="25595" y="8303"/>
                    </a:lnTo>
                    <a:lnTo>
                      <a:pt x="25593" y="8363"/>
                    </a:lnTo>
                    <a:lnTo>
                      <a:pt x="25593" y="8425"/>
                    </a:lnTo>
                    <a:lnTo>
                      <a:pt x="25595" y="8486"/>
                    </a:lnTo>
                    <a:lnTo>
                      <a:pt x="25597" y="8547"/>
                    </a:lnTo>
                    <a:lnTo>
                      <a:pt x="25601" y="8608"/>
                    </a:lnTo>
                    <a:lnTo>
                      <a:pt x="25607" y="8668"/>
                    </a:lnTo>
                    <a:lnTo>
                      <a:pt x="25614" y="8729"/>
                    </a:lnTo>
                    <a:lnTo>
                      <a:pt x="25622" y="8789"/>
                    </a:lnTo>
                    <a:lnTo>
                      <a:pt x="25632" y="8849"/>
                    </a:lnTo>
                    <a:lnTo>
                      <a:pt x="25644" y="8910"/>
                    </a:lnTo>
                    <a:lnTo>
                      <a:pt x="25656" y="8969"/>
                    </a:lnTo>
                    <a:lnTo>
                      <a:pt x="25670" y="9028"/>
                    </a:lnTo>
                    <a:lnTo>
                      <a:pt x="25686" y="9088"/>
                    </a:lnTo>
                    <a:lnTo>
                      <a:pt x="25702" y="9146"/>
                    </a:lnTo>
                    <a:lnTo>
                      <a:pt x="25721" y="9204"/>
                    </a:lnTo>
                    <a:lnTo>
                      <a:pt x="25740" y="9263"/>
                    </a:lnTo>
                    <a:lnTo>
                      <a:pt x="25762" y="9320"/>
                    </a:lnTo>
                    <a:lnTo>
                      <a:pt x="25783" y="9377"/>
                    </a:lnTo>
                    <a:lnTo>
                      <a:pt x="25807" y="9434"/>
                    </a:lnTo>
                    <a:lnTo>
                      <a:pt x="25832" y="9490"/>
                    </a:lnTo>
                    <a:lnTo>
                      <a:pt x="25859" y="9546"/>
                    </a:lnTo>
                    <a:lnTo>
                      <a:pt x="25888" y="9601"/>
                    </a:lnTo>
                    <a:lnTo>
                      <a:pt x="25917" y="9655"/>
                    </a:lnTo>
                    <a:lnTo>
                      <a:pt x="25948" y="9709"/>
                    </a:lnTo>
                    <a:lnTo>
                      <a:pt x="25980" y="9762"/>
                    </a:lnTo>
                    <a:lnTo>
                      <a:pt x="26015" y="9815"/>
                    </a:lnTo>
                    <a:lnTo>
                      <a:pt x="26050" y="9867"/>
                    </a:lnTo>
                    <a:lnTo>
                      <a:pt x="26086" y="9918"/>
                    </a:lnTo>
                    <a:lnTo>
                      <a:pt x="26124" y="9969"/>
                    </a:lnTo>
                    <a:lnTo>
                      <a:pt x="26163" y="10018"/>
                    </a:lnTo>
                    <a:lnTo>
                      <a:pt x="26205" y="10067"/>
                    </a:lnTo>
                    <a:lnTo>
                      <a:pt x="26247" y="10116"/>
                    </a:lnTo>
                    <a:lnTo>
                      <a:pt x="26290" y="10163"/>
                    </a:lnTo>
                    <a:lnTo>
                      <a:pt x="26336" y="10210"/>
                    </a:lnTo>
                    <a:lnTo>
                      <a:pt x="26383" y="10254"/>
                    </a:lnTo>
                    <a:lnTo>
                      <a:pt x="26430" y="10298"/>
                    </a:lnTo>
                    <a:lnTo>
                      <a:pt x="26479" y="10340"/>
                    </a:lnTo>
                    <a:lnTo>
                      <a:pt x="26528" y="10380"/>
                    </a:lnTo>
                    <a:lnTo>
                      <a:pt x="26579" y="10419"/>
                    </a:lnTo>
                    <a:lnTo>
                      <a:pt x="26630" y="10456"/>
                    </a:lnTo>
                    <a:lnTo>
                      <a:pt x="26682" y="10492"/>
                    </a:lnTo>
                    <a:lnTo>
                      <a:pt x="26735" y="10525"/>
                    </a:lnTo>
                    <a:lnTo>
                      <a:pt x="26788" y="10557"/>
                    </a:lnTo>
                    <a:lnTo>
                      <a:pt x="26843" y="10588"/>
                    </a:lnTo>
                    <a:lnTo>
                      <a:pt x="26897" y="10618"/>
                    </a:lnTo>
                    <a:lnTo>
                      <a:pt x="26954" y="10645"/>
                    </a:lnTo>
                    <a:lnTo>
                      <a:pt x="27010" y="10671"/>
                    </a:lnTo>
                    <a:lnTo>
                      <a:pt x="27067" y="10695"/>
                    </a:lnTo>
                    <a:lnTo>
                      <a:pt x="27124" y="10718"/>
                    </a:lnTo>
                    <a:lnTo>
                      <a:pt x="27182" y="10738"/>
                    </a:lnTo>
                    <a:lnTo>
                      <a:pt x="27240" y="10758"/>
                    </a:lnTo>
                    <a:lnTo>
                      <a:pt x="27298" y="10776"/>
                    </a:lnTo>
                    <a:lnTo>
                      <a:pt x="27357" y="10792"/>
                    </a:lnTo>
                    <a:lnTo>
                      <a:pt x="27417" y="10807"/>
                    </a:lnTo>
                    <a:lnTo>
                      <a:pt x="27476" y="10821"/>
                    </a:lnTo>
                    <a:lnTo>
                      <a:pt x="27535" y="10832"/>
                    </a:lnTo>
                    <a:lnTo>
                      <a:pt x="27596" y="10841"/>
                    </a:lnTo>
                    <a:lnTo>
                      <a:pt x="27655" y="10850"/>
                    </a:lnTo>
                    <a:lnTo>
                      <a:pt x="27716" y="10857"/>
                    </a:lnTo>
                    <a:lnTo>
                      <a:pt x="27776" y="10862"/>
                    </a:lnTo>
                    <a:lnTo>
                      <a:pt x="27836" y="10865"/>
                    </a:lnTo>
                    <a:lnTo>
                      <a:pt x="27897" y="10867"/>
                    </a:lnTo>
                    <a:lnTo>
                      <a:pt x="27956" y="10868"/>
                    </a:lnTo>
                    <a:lnTo>
                      <a:pt x="28016" y="10867"/>
                    </a:lnTo>
                    <a:lnTo>
                      <a:pt x="28077" y="10864"/>
                    </a:lnTo>
                    <a:lnTo>
                      <a:pt x="28136" y="10860"/>
                    </a:lnTo>
                    <a:lnTo>
                      <a:pt x="28195" y="10854"/>
                    </a:lnTo>
                    <a:lnTo>
                      <a:pt x="28255" y="10847"/>
                    </a:lnTo>
                    <a:lnTo>
                      <a:pt x="28314" y="10838"/>
                    </a:lnTo>
                    <a:lnTo>
                      <a:pt x="28372" y="10828"/>
                    </a:lnTo>
                    <a:lnTo>
                      <a:pt x="28431" y="10815"/>
                    </a:lnTo>
                    <a:lnTo>
                      <a:pt x="28488" y="10802"/>
                    </a:lnTo>
                    <a:lnTo>
                      <a:pt x="28545" y="10786"/>
                    </a:lnTo>
                    <a:lnTo>
                      <a:pt x="28603" y="10770"/>
                    </a:lnTo>
                    <a:lnTo>
                      <a:pt x="28659" y="10752"/>
                    </a:lnTo>
                    <a:lnTo>
                      <a:pt x="28714" y="10732"/>
                    </a:lnTo>
                    <a:lnTo>
                      <a:pt x="28769" y="10710"/>
                    </a:lnTo>
                    <a:lnTo>
                      <a:pt x="28823" y="10687"/>
                    </a:lnTo>
                    <a:lnTo>
                      <a:pt x="28877" y="10662"/>
                    </a:lnTo>
                    <a:lnTo>
                      <a:pt x="28930" y="10636"/>
                    </a:lnTo>
                    <a:lnTo>
                      <a:pt x="28983" y="10609"/>
                    </a:lnTo>
                    <a:lnTo>
                      <a:pt x="29034" y="10580"/>
                    </a:lnTo>
                    <a:lnTo>
                      <a:pt x="29083" y="10549"/>
                    </a:lnTo>
                    <a:lnTo>
                      <a:pt x="29133" y="10517"/>
                    </a:lnTo>
                    <a:lnTo>
                      <a:pt x="29181" y="10482"/>
                    </a:lnTo>
                    <a:lnTo>
                      <a:pt x="29229" y="10447"/>
                    </a:lnTo>
                    <a:lnTo>
                      <a:pt x="29276" y="10411"/>
                    </a:lnTo>
                    <a:lnTo>
                      <a:pt x="29321" y="10372"/>
                    </a:lnTo>
                    <a:lnTo>
                      <a:pt x="29366" y="10332"/>
                    </a:lnTo>
                    <a:lnTo>
                      <a:pt x="29408" y="10291"/>
                    </a:lnTo>
                    <a:lnTo>
                      <a:pt x="29450" y="10247"/>
                    </a:lnTo>
                    <a:lnTo>
                      <a:pt x="29491" y="10202"/>
                    </a:lnTo>
                    <a:lnTo>
                      <a:pt x="29530" y="10157"/>
                    </a:lnTo>
                    <a:lnTo>
                      <a:pt x="29569" y="10109"/>
                    </a:lnTo>
                    <a:lnTo>
                      <a:pt x="29605" y="10060"/>
                    </a:lnTo>
                    <a:lnTo>
                      <a:pt x="29640" y="10009"/>
                    </a:lnTo>
                    <a:lnTo>
                      <a:pt x="29674" y="9957"/>
                    </a:lnTo>
                    <a:lnTo>
                      <a:pt x="29707" y="9903"/>
                    </a:lnTo>
                    <a:lnTo>
                      <a:pt x="29727" y="9868"/>
                    </a:lnTo>
                    <a:lnTo>
                      <a:pt x="29746" y="9833"/>
                    </a:lnTo>
                    <a:lnTo>
                      <a:pt x="29764" y="9798"/>
                    </a:lnTo>
                    <a:lnTo>
                      <a:pt x="29783" y="9761"/>
                    </a:lnTo>
                    <a:lnTo>
                      <a:pt x="29800" y="9726"/>
                    </a:lnTo>
                    <a:lnTo>
                      <a:pt x="29817" y="9688"/>
                    </a:lnTo>
                    <a:lnTo>
                      <a:pt x="29833" y="9652"/>
                    </a:lnTo>
                    <a:lnTo>
                      <a:pt x="29850" y="9614"/>
                    </a:lnTo>
                    <a:lnTo>
                      <a:pt x="29864" y="9577"/>
                    </a:lnTo>
                    <a:lnTo>
                      <a:pt x="29879" y="9538"/>
                    </a:lnTo>
                    <a:lnTo>
                      <a:pt x="29893" y="9501"/>
                    </a:lnTo>
                    <a:lnTo>
                      <a:pt x="29906" y="9462"/>
                    </a:lnTo>
                    <a:lnTo>
                      <a:pt x="29918" y="9424"/>
                    </a:lnTo>
                    <a:lnTo>
                      <a:pt x="29931" y="9384"/>
                    </a:lnTo>
                    <a:lnTo>
                      <a:pt x="29942" y="9346"/>
                    </a:lnTo>
                    <a:lnTo>
                      <a:pt x="29953" y="9306"/>
                    </a:lnTo>
                    <a:lnTo>
                      <a:pt x="29962" y="9267"/>
                    </a:lnTo>
                    <a:lnTo>
                      <a:pt x="29971" y="9227"/>
                    </a:lnTo>
                    <a:lnTo>
                      <a:pt x="29980" y="9188"/>
                    </a:lnTo>
                    <a:lnTo>
                      <a:pt x="29988" y="9147"/>
                    </a:lnTo>
                    <a:lnTo>
                      <a:pt x="29994" y="9108"/>
                    </a:lnTo>
                    <a:lnTo>
                      <a:pt x="30001" y="9068"/>
                    </a:lnTo>
                    <a:lnTo>
                      <a:pt x="30006" y="9027"/>
                    </a:lnTo>
                    <a:lnTo>
                      <a:pt x="30011" y="8988"/>
                    </a:lnTo>
                    <a:lnTo>
                      <a:pt x="30015" y="8947"/>
                    </a:lnTo>
                    <a:lnTo>
                      <a:pt x="30018" y="8908"/>
                    </a:lnTo>
                    <a:lnTo>
                      <a:pt x="30020" y="8867"/>
                    </a:lnTo>
                    <a:lnTo>
                      <a:pt x="30021" y="8827"/>
                    </a:lnTo>
                    <a:lnTo>
                      <a:pt x="30023" y="8787"/>
                    </a:lnTo>
                    <a:lnTo>
                      <a:pt x="30023" y="8747"/>
                    </a:lnTo>
                    <a:lnTo>
                      <a:pt x="30021" y="8707"/>
                    </a:lnTo>
                    <a:lnTo>
                      <a:pt x="30019" y="8667"/>
                    </a:lnTo>
                    <a:lnTo>
                      <a:pt x="30017" y="8628"/>
                    </a:lnTo>
                    <a:lnTo>
                      <a:pt x="30013" y="8588"/>
                    </a:lnTo>
                    <a:lnTo>
                      <a:pt x="30009" y="8549"/>
                    </a:lnTo>
                    <a:lnTo>
                      <a:pt x="30004" y="8509"/>
                    </a:lnTo>
                    <a:lnTo>
                      <a:pt x="29998" y="8471"/>
                    </a:lnTo>
                    <a:lnTo>
                      <a:pt x="29990" y="8432"/>
                    </a:lnTo>
                    <a:lnTo>
                      <a:pt x="29982" y="8394"/>
                    </a:lnTo>
                    <a:lnTo>
                      <a:pt x="29974" y="8355"/>
                    </a:lnTo>
                    <a:lnTo>
                      <a:pt x="29963" y="8317"/>
                    </a:lnTo>
                    <a:lnTo>
                      <a:pt x="29953" y="8279"/>
                    </a:lnTo>
                    <a:lnTo>
                      <a:pt x="29941" y="8242"/>
                    </a:lnTo>
                    <a:lnTo>
                      <a:pt x="29928" y="8204"/>
                    </a:lnTo>
                    <a:lnTo>
                      <a:pt x="29914" y="8168"/>
                    </a:lnTo>
                    <a:lnTo>
                      <a:pt x="29900" y="8130"/>
                    </a:lnTo>
                    <a:lnTo>
                      <a:pt x="29884" y="8095"/>
                    </a:lnTo>
                    <a:lnTo>
                      <a:pt x="29867" y="8058"/>
                    </a:lnTo>
                    <a:lnTo>
                      <a:pt x="29850" y="8023"/>
                    </a:lnTo>
                    <a:lnTo>
                      <a:pt x="29831" y="7989"/>
                    </a:lnTo>
                    <a:lnTo>
                      <a:pt x="29811" y="7954"/>
                    </a:lnTo>
                    <a:lnTo>
                      <a:pt x="29790" y="7920"/>
                    </a:lnTo>
                    <a:lnTo>
                      <a:pt x="29767" y="7887"/>
                    </a:lnTo>
                    <a:lnTo>
                      <a:pt x="29745" y="7853"/>
                    </a:lnTo>
                    <a:lnTo>
                      <a:pt x="29721" y="7821"/>
                    </a:lnTo>
                    <a:lnTo>
                      <a:pt x="29696" y="7789"/>
                    </a:lnTo>
                    <a:lnTo>
                      <a:pt x="29670" y="7758"/>
                    </a:lnTo>
                    <a:lnTo>
                      <a:pt x="29643" y="7726"/>
                    </a:lnTo>
                    <a:lnTo>
                      <a:pt x="29613" y="7696"/>
                    </a:lnTo>
                    <a:lnTo>
                      <a:pt x="29584" y="7666"/>
                    </a:lnTo>
                    <a:lnTo>
                      <a:pt x="29553" y="7637"/>
                    </a:lnTo>
                    <a:lnTo>
                      <a:pt x="29522" y="7609"/>
                    </a:lnTo>
                    <a:lnTo>
                      <a:pt x="29488" y="7581"/>
                    </a:lnTo>
                    <a:lnTo>
                      <a:pt x="29454" y="7554"/>
                    </a:lnTo>
                    <a:lnTo>
                      <a:pt x="29417" y="7517"/>
                    </a:lnTo>
                    <a:lnTo>
                      <a:pt x="29384" y="7487"/>
                    </a:lnTo>
                    <a:lnTo>
                      <a:pt x="29355" y="7461"/>
                    </a:lnTo>
                    <a:lnTo>
                      <a:pt x="29331" y="7439"/>
                    </a:lnTo>
                    <a:lnTo>
                      <a:pt x="29297" y="7412"/>
                    </a:lnTo>
                    <a:lnTo>
                      <a:pt x="29285" y="7403"/>
                    </a:lnTo>
                    <a:close/>
                  </a:path>
                </a:pathLst>
              </a:custGeom>
              <a:solidFill>
                <a:srgbClr val="94EDF4"/>
              </a:solidFill>
              <a:ln w="38100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Ins="252000" anchor="ctr">
                <a:normAutofit/>
              </a:bodyPr>
              <a:lstStyle/>
              <a:p>
                <a:pPr algn="ctr">
                  <a:defRPr/>
                </a:pPr>
                <a:r>
                  <a:rPr lang="zh-CN" altLang="en-US" sz="2100" dirty="0" smtClean="0">
                    <a:latin typeface="方正卡通简体" panose="03000509000000000000" pitchFamily="65" charset="-122"/>
                    <a:ea typeface="方正卡通简体" panose="03000509000000000000" pitchFamily="65" charset="-122"/>
                  </a:rPr>
                  <a:t>   读一读</a:t>
                </a:r>
                <a:endParaRPr lang="zh-CN" altLang="en-US" sz="2100" dirty="0">
                  <a:latin typeface="方正卡通简体" panose="03000509000000000000" pitchFamily="65" charset="-122"/>
                  <a:ea typeface="方正卡通简体" panose="03000509000000000000" pitchFamily="65" charset="-122"/>
                </a:endParaRPr>
              </a:p>
            </p:txBody>
          </p:sp>
          <p:pic>
            <p:nvPicPr>
              <p:cNvPr id="23" name="图片 22"/>
              <p:cNvPicPr>
                <a:picLocks noChangeAspect="1"/>
              </p:cNvPicPr>
              <p:nvPr/>
            </p:nvPicPr>
            <p:blipFill rotWithShape="1">
              <a:blip r:embed="rId3" cstate="print"/>
              <a:srcRect t="18341" r="17085" b="26262"/>
              <a:stretch>
                <a:fillRect/>
              </a:stretch>
            </p:blipFill>
            <p:spPr>
              <a:xfrm>
                <a:off x="7620951" y="4677884"/>
                <a:ext cx="1076845" cy="719466"/>
              </a:xfrm>
              <a:prstGeom prst="rect">
                <a:avLst/>
              </a:prstGeom>
            </p:spPr>
          </p:pic>
        </p:grpSp>
      </p:grpSp>
      <p:sp>
        <p:nvSpPr>
          <p:cNvPr id="8" name="圆角矩形标注 7"/>
          <p:cNvSpPr/>
          <p:nvPr/>
        </p:nvSpPr>
        <p:spPr>
          <a:xfrm>
            <a:off x="6228184" y="2923512"/>
            <a:ext cx="2233082" cy="555686"/>
          </a:xfrm>
          <a:prstGeom prst="wedgeRoundRectCallout">
            <a:avLst>
              <a:gd name="adj1" fmla="val -67356"/>
              <a:gd name="adj2" fmla="val 23565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你有什么发现</a:t>
            </a:r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" name="矩形 23"/>
          <p:cNvSpPr/>
          <p:nvPr/>
        </p:nvSpPr>
        <p:spPr>
          <a:xfrm rot="860315">
            <a:off x="5423160" y="945052"/>
            <a:ext cx="2476708" cy="992579"/>
          </a:xfrm>
          <a:prstGeom prst="rect">
            <a:avLst/>
          </a:prstGeom>
          <a:solidFill>
            <a:srgbClr val="ECAAC3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它们都是带数量词的词组！</a:t>
            </a:r>
            <a:endParaRPr lang="zh-CN" altLang="en-US" sz="30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TextBox 1"/>
          <p:cNvSpPr txBox="1">
            <a:spLocks noChangeArrowheads="1"/>
          </p:cNvSpPr>
          <p:nvPr/>
        </p:nvSpPr>
        <p:spPr bwMode="auto">
          <a:xfrm>
            <a:off x="1024329" y="1812131"/>
            <a:ext cx="4320735" cy="2354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</a:pPr>
            <a:r>
              <a:rPr lang="zh-CN" altLang="en-US" sz="27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一辆车         一匹马</a:t>
            </a:r>
            <a:endParaRPr lang="zh-CN" altLang="en-US" sz="2700" b="1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base" hangingPunct="1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</a:pPr>
            <a:r>
              <a:rPr lang="zh-CN" altLang="en-US" sz="27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一册书         一支 铅笔</a:t>
            </a:r>
            <a:endParaRPr lang="zh-CN" altLang="en-US" sz="2700" b="1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base" hangingPunct="1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</a:pPr>
            <a:r>
              <a:rPr lang="zh-CN" altLang="en-US" sz="27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一棵树         一架飞机</a:t>
            </a:r>
            <a:endParaRPr lang="zh-CN" altLang="en-US" sz="2700" b="1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TextBox 2"/>
          <p:cNvSpPr txBox="1">
            <a:spLocks noChangeArrowheads="1"/>
          </p:cNvSpPr>
          <p:nvPr/>
        </p:nvSpPr>
        <p:spPr bwMode="auto">
          <a:xfrm>
            <a:off x="1235762" y="1621478"/>
            <a:ext cx="813364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liànɡ</a:t>
            </a:r>
            <a:endParaRPr lang="zh-CN" altLang="en-US" sz="2400" b="1" dirty="0" smtClean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35" name="TextBox 11"/>
          <p:cNvSpPr txBox="1">
            <a:spLocks noChangeArrowheads="1"/>
          </p:cNvSpPr>
          <p:nvPr/>
        </p:nvSpPr>
        <p:spPr bwMode="auto">
          <a:xfrm>
            <a:off x="1403816" y="2428462"/>
            <a:ext cx="47352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cè</a:t>
            </a:r>
            <a:endParaRPr lang="zh-CN" altLang="en-US" sz="2400" b="1" dirty="0" smtClean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36" name="TextBox 2"/>
          <p:cNvSpPr txBox="1">
            <a:spLocks noChangeArrowheads="1"/>
          </p:cNvSpPr>
          <p:nvPr/>
        </p:nvSpPr>
        <p:spPr bwMode="auto">
          <a:xfrm>
            <a:off x="3975412" y="1564225"/>
            <a:ext cx="431849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7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pǐ</a:t>
            </a:r>
            <a:endParaRPr lang="zh-CN" altLang="en-US" sz="2700" b="1" dirty="0" smtClean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37" name="TextBox 11"/>
          <p:cNvSpPr txBox="1">
            <a:spLocks noChangeArrowheads="1"/>
          </p:cNvSpPr>
          <p:nvPr/>
        </p:nvSpPr>
        <p:spPr bwMode="auto">
          <a:xfrm>
            <a:off x="3819293" y="2414983"/>
            <a:ext cx="1271823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zhī</a:t>
            </a:r>
            <a:r>
              <a:rPr lang="en-US" altLang="zh-CN" sz="2400" b="1" dirty="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qiān</a:t>
            </a:r>
            <a:endParaRPr lang="zh-CN" altLang="en-US" sz="2400" b="1" dirty="0" smtClean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38" name="TextBox 11"/>
          <p:cNvSpPr txBox="1">
            <a:spLocks noChangeArrowheads="1"/>
          </p:cNvSpPr>
          <p:nvPr/>
        </p:nvSpPr>
        <p:spPr bwMode="auto">
          <a:xfrm>
            <a:off x="1410807" y="3259908"/>
            <a:ext cx="448739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kē</a:t>
            </a:r>
            <a:endParaRPr lang="zh-CN" altLang="en-US" sz="2400" b="1" dirty="0" smtClean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39" name="TextBox 11"/>
          <p:cNvSpPr txBox="1">
            <a:spLocks noChangeArrowheads="1"/>
          </p:cNvSpPr>
          <p:nvPr/>
        </p:nvSpPr>
        <p:spPr bwMode="auto">
          <a:xfrm>
            <a:off x="3815818" y="3182842"/>
            <a:ext cx="566502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7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jià</a:t>
            </a:r>
            <a:endParaRPr lang="zh-CN" altLang="en-US" sz="2700" b="1" dirty="0" smtClean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40" name="TextBox 11"/>
          <p:cNvSpPr txBox="1">
            <a:spLocks noChangeArrowheads="1"/>
          </p:cNvSpPr>
          <p:nvPr/>
        </p:nvSpPr>
        <p:spPr bwMode="auto">
          <a:xfrm>
            <a:off x="4558656" y="3154481"/>
            <a:ext cx="369332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7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jī</a:t>
            </a:r>
            <a:endParaRPr lang="zh-CN" altLang="en-US" sz="2700" b="1" dirty="0" smtClean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42" name="圆角矩形标注 41"/>
          <p:cNvSpPr/>
          <p:nvPr/>
        </p:nvSpPr>
        <p:spPr>
          <a:xfrm>
            <a:off x="1688738" y="4250233"/>
            <a:ext cx="4127634" cy="555686"/>
          </a:xfrm>
          <a:prstGeom prst="wedgeRoundRectCallout">
            <a:avLst>
              <a:gd name="adj1" fmla="val -41"/>
              <a:gd name="adj2" fmla="val -81801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你能说出更多这样的词组吗？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3" name="文本框 2"/>
          <p:cNvSpPr txBox="1">
            <a:spLocks noChangeArrowheads="1"/>
          </p:cNvSpPr>
          <p:nvPr/>
        </p:nvSpPr>
        <p:spPr bwMode="auto">
          <a:xfrm>
            <a:off x="304970" y="384651"/>
            <a:ext cx="2106508" cy="530915"/>
          </a:xfrm>
          <a:prstGeom prst="rect">
            <a:avLst/>
          </a:prstGeom>
          <a:solidFill>
            <a:srgbClr val="ECAAC3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0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识字加油站</a:t>
            </a:r>
            <a:endParaRPr lang="zh-CN" altLang="en-US" sz="30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4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1403648" y="987574"/>
            <a:ext cx="6176155" cy="3454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</a:pPr>
            <a:r>
              <a:rPr lang="zh-CN" altLang="en-US" sz="4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4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辆</a:t>
            </a:r>
            <a:r>
              <a:rPr lang="zh-CN" altLang="en-US" sz="4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自行车    一</a:t>
            </a:r>
            <a:r>
              <a:rPr lang="zh-CN" altLang="en-US" sz="4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匹骆驼</a:t>
            </a:r>
            <a:endParaRPr lang="en-US" altLang="zh-CN" sz="4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base" hangingPunct="1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</a:pPr>
            <a:r>
              <a:rPr lang="zh-CN" altLang="en-US" sz="4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4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本</a:t>
            </a:r>
            <a:r>
              <a:rPr lang="zh-CN" altLang="en-US" sz="4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书        一</a:t>
            </a:r>
            <a:r>
              <a:rPr lang="zh-CN" altLang="en-US" sz="4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支</a:t>
            </a:r>
            <a:r>
              <a:rPr lang="zh-CN" altLang="en-US" sz="4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毛笔</a:t>
            </a:r>
            <a:endParaRPr lang="en-US" altLang="zh-CN" sz="4000" b="1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base" hangingPunct="1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</a:pPr>
            <a:r>
              <a:rPr lang="zh-CN" altLang="en-US" sz="4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一棵小草      一架大桥         </a:t>
            </a:r>
            <a:endParaRPr lang="zh-CN" altLang="en-US" sz="4000" b="1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6"/>
          <p:cNvSpPr txBox="1">
            <a:spLocks noChangeArrowheads="1"/>
          </p:cNvSpPr>
          <p:nvPr/>
        </p:nvSpPr>
        <p:spPr bwMode="auto">
          <a:xfrm>
            <a:off x="398463" y="1998737"/>
            <a:ext cx="1301750" cy="1423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8800" b="1" dirty="0">
                <a:latin typeface="楷体" panose="02010609060101010101" pitchFamily="49" charset="-122"/>
                <a:ea typeface="楷体" panose="02010609060101010101" pitchFamily="49" charset="-122"/>
              </a:rPr>
              <a:t>辆</a:t>
            </a:r>
            <a:endParaRPr lang="zh-CN" altLang="en-US" sz="8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9"/>
          <p:cNvSpPr>
            <a:spLocks noChangeArrowheads="1"/>
          </p:cNvSpPr>
          <p:nvPr/>
        </p:nvSpPr>
        <p:spPr bwMode="auto">
          <a:xfrm>
            <a:off x="2195514" y="3643174"/>
            <a:ext cx="2232470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辆 车辆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00" name="TextBox 6"/>
          <p:cNvSpPr txBox="1">
            <a:spLocks noChangeArrowheads="1"/>
          </p:cNvSpPr>
          <p:nvPr/>
        </p:nvSpPr>
        <p:spPr bwMode="auto">
          <a:xfrm>
            <a:off x="4643438" y="2098736"/>
            <a:ext cx="1300162" cy="1423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8800" b="1" dirty="0">
                <a:latin typeface="楷体" panose="02010609060101010101" pitchFamily="49" charset="-122"/>
                <a:ea typeface="楷体" panose="02010609060101010101" pitchFamily="49" charset="-122"/>
              </a:rPr>
              <a:t>匹</a:t>
            </a:r>
            <a:endParaRPr lang="zh-CN" altLang="en-US" sz="8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9"/>
          <p:cNvSpPr>
            <a:spLocks noChangeArrowheads="1"/>
          </p:cNvSpPr>
          <p:nvPr/>
        </p:nvSpPr>
        <p:spPr bwMode="auto">
          <a:xfrm>
            <a:off x="6731000" y="3632063"/>
            <a:ext cx="2089472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马匹 布匹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0825" y="1516201"/>
            <a:ext cx="1287853" cy="684803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4000" b="1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liànɡ</a:t>
            </a:r>
            <a:endParaRPr lang="zh-CN" altLang="en-US" sz="4000" b="1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51414" y="1647946"/>
            <a:ext cx="580928" cy="684803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4000" b="1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pǐ</a:t>
            </a:r>
            <a:endParaRPr lang="zh-CN" altLang="en-US" sz="4000" b="1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9" name="TextBox 11"/>
          <p:cNvSpPr txBox="1">
            <a:spLocks noChangeArrowheads="1"/>
          </p:cNvSpPr>
          <p:nvPr/>
        </p:nvSpPr>
        <p:spPr bwMode="auto">
          <a:xfrm>
            <a:off x="395536" y="483518"/>
            <a:ext cx="1438462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5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zh-CN" altLang="en-US" sz="2500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会认</a:t>
            </a:r>
            <a:endParaRPr lang="zh-CN" altLang="en-US" sz="25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0807" y="1547274"/>
            <a:ext cx="2901454" cy="18747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448" y="1547274"/>
            <a:ext cx="2243137" cy="18747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6"/>
          <p:cNvSpPr txBox="1">
            <a:spLocks noChangeArrowheads="1"/>
          </p:cNvSpPr>
          <p:nvPr/>
        </p:nvSpPr>
        <p:spPr bwMode="auto">
          <a:xfrm>
            <a:off x="389930" y="738037"/>
            <a:ext cx="1301750" cy="1300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8000" b="1" dirty="0">
                <a:latin typeface="楷体" panose="02010609060101010101" pitchFamily="49" charset="-122"/>
                <a:ea typeface="楷体" panose="02010609060101010101" pitchFamily="49" charset="-122"/>
              </a:rPr>
              <a:t>册</a:t>
            </a:r>
            <a:endParaRPr lang="zh-CN" altLang="en-US" sz="8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9"/>
          <p:cNvSpPr>
            <a:spLocks noChangeArrowheads="1"/>
          </p:cNvSpPr>
          <p:nvPr/>
        </p:nvSpPr>
        <p:spPr bwMode="auto">
          <a:xfrm>
            <a:off x="179512" y="1938658"/>
            <a:ext cx="1844427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画册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名册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24" name="TextBox 6"/>
          <p:cNvSpPr txBox="1">
            <a:spLocks noChangeArrowheads="1"/>
          </p:cNvSpPr>
          <p:nvPr/>
        </p:nvSpPr>
        <p:spPr bwMode="auto">
          <a:xfrm>
            <a:off x="4683273" y="831049"/>
            <a:ext cx="1300163" cy="1300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8000" b="1" dirty="0">
                <a:latin typeface="楷体" panose="02010609060101010101" pitchFamily="49" charset="-122"/>
                <a:ea typeface="楷体" panose="02010609060101010101" pitchFamily="49" charset="-122"/>
              </a:rPr>
              <a:t>支</a:t>
            </a:r>
            <a:endParaRPr lang="zh-CN" altLang="en-US" sz="8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9"/>
          <p:cNvSpPr>
            <a:spLocks noChangeArrowheads="1"/>
          </p:cNvSpPr>
          <p:nvPr/>
        </p:nvSpPr>
        <p:spPr bwMode="auto">
          <a:xfrm>
            <a:off x="4782302" y="1968247"/>
            <a:ext cx="1877930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一支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笔 支出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3264" y="338636"/>
            <a:ext cx="419025" cy="37702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000" b="1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cè</a:t>
            </a:r>
            <a:endParaRPr lang="zh-CN" altLang="en-US" sz="2000" b="1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93394" y="501488"/>
            <a:ext cx="505588" cy="37702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000" b="1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zhī</a:t>
            </a:r>
            <a:endParaRPr lang="zh-CN" altLang="en-US" sz="2000" b="1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630200"/>
            <a:ext cx="2088232" cy="17020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956" y="501489"/>
            <a:ext cx="1918155" cy="17120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322933" y="3073898"/>
            <a:ext cx="1301750" cy="1300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8000" b="1" dirty="0">
                <a:latin typeface="楷体" panose="02010609060101010101" pitchFamily="49" charset="-122"/>
                <a:ea typeface="楷体" panose="02010609060101010101" pitchFamily="49" charset="-122"/>
              </a:rPr>
              <a:t>铅</a:t>
            </a:r>
            <a:endParaRPr lang="zh-CN" altLang="en-US" sz="8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9"/>
          <p:cNvSpPr>
            <a:spLocks noChangeArrowheads="1"/>
          </p:cNvSpPr>
          <p:nvPr/>
        </p:nvSpPr>
        <p:spPr bwMode="auto">
          <a:xfrm>
            <a:off x="251520" y="4158259"/>
            <a:ext cx="1733203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铅笔 铅球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4703531" y="3021392"/>
            <a:ext cx="1300163" cy="1300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8000" b="1" dirty="0">
                <a:latin typeface="楷体" panose="02010609060101010101" pitchFamily="49" charset="-122"/>
                <a:ea typeface="楷体" panose="02010609060101010101" pitchFamily="49" charset="-122"/>
              </a:rPr>
              <a:t>棵</a:t>
            </a:r>
            <a:endParaRPr lang="zh-CN" altLang="en-US" sz="8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9"/>
          <p:cNvSpPr>
            <a:spLocks noChangeArrowheads="1"/>
          </p:cNvSpPr>
          <p:nvPr/>
        </p:nvSpPr>
        <p:spPr bwMode="auto">
          <a:xfrm>
            <a:off x="4760888" y="4077384"/>
            <a:ext cx="1611312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一棵树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0180" y="2715766"/>
            <a:ext cx="744435" cy="43858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b="1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qiān</a:t>
            </a:r>
            <a:endParaRPr lang="zh-CN" altLang="en-US" sz="2400" b="1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22851" y="2793545"/>
            <a:ext cx="447880" cy="43858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b="1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kē</a:t>
            </a:r>
            <a:endParaRPr lang="zh-CN" altLang="en-US" sz="2400" b="1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828825"/>
            <a:ext cx="2088232" cy="16741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956" y="2828825"/>
            <a:ext cx="1918155" cy="16741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组合 17"/>
          <p:cNvGrpSpPr/>
          <p:nvPr/>
        </p:nvGrpSpPr>
        <p:grpSpPr>
          <a:xfrm>
            <a:off x="323530" y="415429"/>
            <a:ext cx="8496372" cy="4316561"/>
            <a:chOff x="323530" y="415429"/>
            <a:chExt cx="8496372" cy="4316561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4572000" y="415429"/>
              <a:ext cx="0" cy="4316561"/>
            </a:xfrm>
            <a:prstGeom prst="line">
              <a:avLst/>
            </a:prstGeom>
            <a:ln w="158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H="1">
              <a:off x="323530" y="2551499"/>
              <a:ext cx="8496372" cy="0"/>
            </a:xfrm>
            <a:prstGeom prst="line">
              <a:avLst/>
            </a:prstGeom>
            <a:ln w="158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6"/>
          <p:cNvSpPr txBox="1">
            <a:spLocks noChangeArrowheads="1"/>
          </p:cNvSpPr>
          <p:nvPr/>
        </p:nvSpPr>
        <p:spPr bwMode="auto">
          <a:xfrm>
            <a:off x="683568" y="1406677"/>
            <a:ext cx="1301750" cy="1423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8800" b="1" dirty="0">
                <a:latin typeface="楷体" panose="02010609060101010101" pitchFamily="49" charset="-122"/>
                <a:ea typeface="楷体" panose="02010609060101010101" pitchFamily="49" charset="-122"/>
              </a:rPr>
              <a:t>架</a:t>
            </a:r>
            <a:endParaRPr lang="zh-CN" altLang="en-US" sz="8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9"/>
          <p:cNvSpPr>
            <a:spLocks noChangeArrowheads="1"/>
          </p:cNvSpPr>
          <p:nvPr/>
        </p:nvSpPr>
        <p:spPr bwMode="auto">
          <a:xfrm>
            <a:off x="5724128" y="3231510"/>
            <a:ext cx="1014412" cy="56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书架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51301" y="982871"/>
            <a:ext cx="773289" cy="684803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4000" b="1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jià</a:t>
            </a:r>
            <a:endParaRPr lang="zh-CN" altLang="en-US" sz="4000" b="1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571750"/>
            <a:ext cx="2720901" cy="1881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37636"/>
            <a:ext cx="2317104" cy="1775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5724128" y="1314049"/>
            <a:ext cx="1014412" cy="56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衣架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椭圆 74"/>
          <p:cNvSpPr/>
          <p:nvPr/>
        </p:nvSpPr>
        <p:spPr>
          <a:xfrm>
            <a:off x="1843670" y="3435846"/>
            <a:ext cx="352066" cy="392415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椭圆 75"/>
          <p:cNvSpPr/>
          <p:nvPr/>
        </p:nvSpPr>
        <p:spPr>
          <a:xfrm>
            <a:off x="2339752" y="3435846"/>
            <a:ext cx="352066" cy="392415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椭圆 76"/>
          <p:cNvSpPr/>
          <p:nvPr/>
        </p:nvSpPr>
        <p:spPr>
          <a:xfrm>
            <a:off x="3059832" y="3435846"/>
            <a:ext cx="352066" cy="392415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椭圆 77"/>
          <p:cNvSpPr/>
          <p:nvPr/>
        </p:nvSpPr>
        <p:spPr>
          <a:xfrm>
            <a:off x="3723852" y="3435846"/>
            <a:ext cx="352066" cy="392415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椭圆 78"/>
          <p:cNvSpPr/>
          <p:nvPr/>
        </p:nvSpPr>
        <p:spPr>
          <a:xfrm>
            <a:off x="4299916" y="3435846"/>
            <a:ext cx="352066" cy="392415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椭圆 79"/>
          <p:cNvSpPr/>
          <p:nvPr/>
        </p:nvSpPr>
        <p:spPr>
          <a:xfrm>
            <a:off x="5012022" y="3435846"/>
            <a:ext cx="352066" cy="392415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椭圆 80"/>
          <p:cNvSpPr/>
          <p:nvPr/>
        </p:nvSpPr>
        <p:spPr>
          <a:xfrm>
            <a:off x="5524052" y="3435846"/>
            <a:ext cx="352066" cy="392415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椭圆 81"/>
          <p:cNvSpPr/>
          <p:nvPr/>
        </p:nvSpPr>
        <p:spPr>
          <a:xfrm>
            <a:off x="6100116" y="3435846"/>
            <a:ext cx="352066" cy="392415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椭圆 82"/>
          <p:cNvSpPr/>
          <p:nvPr/>
        </p:nvSpPr>
        <p:spPr>
          <a:xfrm>
            <a:off x="6804248" y="3435846"/>
            <a:ext cx="352066" cy="392415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椭圆 83"/>
          <p:cNvSpPr/>
          <p:nvPr/>
        </p:nvSpPr>
        <p:spPr>
          <a:xfrm>
            <a:off x="7460294" y="3435846"/>
            <a:ext cx="352066" cy="392415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>
            <a:off x="1212073" y="3436945"/>
            <a:ext cx="352066" cy="392415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2"/>
          <p:cNvSpPr txBox="1">
            <a:spLocks noChangeArrowheads="1"/>
          </p:cNvSpPr>
          <p:nvPr/>
        </p:nvSpPr>
        <p:spPr bwMode="auto">
          <a:xfrm>
            <a:off x="251520" y="456659"/>
            <a:ext cx="2106508" cy="530915"/>
          </a:xfrm>
          <a:prstGeom prst="rect">
            <a:avLst/>
          </a:prstGeom>
          <a:solidFill>
            <a:srgbClr val="ECAAC3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0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字词句运用</a:t>
            </a:r>
            <a:endParaRPr lang="zh-CN" altLang="en-US" sz="30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1212073" y="1038685"/>
            <a:ext cx="3092836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找一找</a:t>
            </a:r>
            <a:r>
              <a:rPr lang="zh-CN" altLang="en-US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，连一连。</a:t>
            </a:r>
            <a:endParaRPr lang="zh-CN" altLang="en-US" sz="2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TextBox 11"/>
          <p:cNvSpPr txBox="1"/>
          <p:nvPr/>
        </p:nvSpPr>
        <p:spPr>
          <a:xfrm>
            <a:off x="1231676" y="2135591"/>
            <a:ext cx="332463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lang="zh-CN" altLang="en-US" sz="2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26"/>
          <p:cNvSpPr txBox="1"/>
          <p:nvPr/>
        </p:nvSpPr>
        <p:spPr>
          <a:xfrm>
            <a:off x="1834210" y="2128447"/>
            <a:ext cx="332463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zh-CN" altLang="en-US" sz="2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28"/>
          <p:cNvSpPr txBox="1"/>
          <p:nvPr/>
        </p:nvSpPr>
        <p:spPr>
          <a:xfrm>
            <a:off x="2426028" y="2128447"/>
            <a:ext cx="332463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zh-CN" altLang="en-US" sz="2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30"/>
          <p:cNvSpPr txBox="1"/>
          <p:nvPr/>
        </p:nvSpPr>
        <p:spPr>
          <a:xfrm>
            <a:off x="3075003" y="2135591"/>
            <a:ext cx="318036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zh-CN" altLang="en-US" sz="2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32"/>
          <p:cNvSpPr txBox="1"/>
          <p:nvPr/>
        </p:nvSpPr>
        <p:spPr>
          <a:xfrm>
            <a:off x="3712070" y="2135591"/>
            <a:ext cx="318036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endParaRPr lang="zh-CN" altLang="en-US" sz="2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34"/>
          <p:cNvSpPr txBox="1"/>
          <p:nvPr/>
        </p:nvSpPr>
        <p:spPr>
          <a:xfrm>
            <a:off x="4361045" y="2128447"/>
            <a:ext cx="333418" cy="39290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sz="2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36"/>
          <p:cNvSpPr txBox="1"/>
          <p:nvPr/>
        </p:nvSpPr>
        <p:spPr>
          <a:xfrm>
            <a:off x="4996922" y="2128447"/>
            <a:ext cx="318036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2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38"/>
          <p:cNvSpPr txBox="1"/>
          <p:nvPr/>
        </p:nvSpPr>
        <p:spPr>
          <a:xfrm>
            <a:off x="5603029" y="2128447"/>
            <a:ext cx="347708" cy="39290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endParaRPr lang="zh-CN" altLang="en-US" sz="2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40"/>
          <p:cNvSpPr txBox="1"/>
          <p:nvPr/>
        </p:nvSpPr>
        <p:spPr>
          <a:xfrm>
            <a:off x="6206754" y="2128447"/>
            <a:ext cx="348493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endParaRPr lang="zh-CN" altLang="en-US" sz="2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42"/>
          <p:cNvSpPr txBox="1"/>
          <p:nvPr/>
        </p:nvSpPr>
        <p:spPr>
          <a:xfrm>
            <a:off x="6845012" y="2128447"/>
            <a:ext cx="318036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zh-CN" altLang="en-US" sz="2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44"/>
          <p:cNvSpPr txBox="1"/>
          <p:nvPr/>
        </p:nvSpPr>
        <p:spPr>
          <a:xfrm>
            <a:off x="7448738" y="2123685"/>
            <a:ext cx="347708" cy="39290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endParaRPr lang="zh-CN" altLang="en-US" sz="2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46"/>
          <p:cNvSpPr txBox="1"/>
          <p:nvPr/>
        </p:nvSpPr>
        <p:spPr>
          <a:xfrm>
            <a:off x="1237630" y="3436945"/>
            <a:ext cx="318036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Times New Roman" panose="02020603050405020304" pitchFamily="18" charset="0"/>
              </a:rPr>
              <a:t>b</a:t>
            </a:r>
            <a:endParaRPr lang="zh-CN" altLang="en-US" sz="2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30" name="TextBox 48"/>
          <p:cNvSpPr txBox="1"/>
          <p:nvPr/>
        </p:nvSpPr>
        <p:spPr>
          <a:xfrm>
            <a:off x="1838973" y="3429801"/>
            <a:ext cx="318036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Times New Roman" panose="02020603050405020304" pitchFamily="18" charset="0"/>
              </a:rPr>
              <a:t>d</a:t>
            </a:r>
            <a:endParaRPr lang="zh-CN" altLang="en-US" sz="2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32" name="TextBox 50"/>
          <p:cNvSpPr txBox="1"/>
          <p:nvPr/>
        </p:nvSpPr>
        <p:spPr>
          <a:xfrm>
            <a:off x="2431982" y="3429801"/>
            <a:ext cx="218650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Times New Roman" panose="02020603050405020304" pitchFamily="18" charset="0"/>
              </a:rPr>
              <a:t>l</a:t>
            </a:r>
            <a:endParaRPr lang="zh-CN" altLang="en-US" sz="2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34" name="TextBox 52"/>
          <p:cNvSpPr txBox="1"/>
          <p:nvPr/>
        </p:nvSpPr>
        <p:spPr>
          <a:xfrm>
            <a:off x="3080957" y="3436945"/>
            <a:ext cx="295594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Times New Roman" panose="02020603050405020304" pitchFamily="18" charset="0"/>
              </a:rPr>
              <a:t>e</a:t>
            </a:r>
            <a:endParaRPr lang="zh-CN" altLang="en-US" sz="2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36" name="TextBox 54"/>
          <p:cNvSpPr txBox="1"/>
          <p:nvPr/>
        </p:nvSpPr>
        <p:spPr>
          <a:xfrm>
            <a:off x="3718025" y="3436945"/>
            <a:ext cx="318036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Times New Roman" panose="02020603050405020304" pitchFamily="18" charset="0"/>
              </a:rPr>
              <a:t>ɡ</a:t>
            </a:r>
            <a:endParaRPr lang="zh-CN" altLang="en-US" sz="2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38" name="TextBox 56"/>
          <p:cNvSpPr txBox="1"/>
          <p:nvPr/>
        </p:nvSpPr>
        <p:spPr>
          <a:xfrm>
            <a:off x="4365808" y="3429801"/>
            <a:ext cx="313227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Times New Roman" panose="02020603050405020304" pitchFamily="18" charset="0"/>
              </a:rPr>
              <a:t>n</a:t>
            </a:r>
            <a:endParaRPr lang="zh-CN" altLang="en-US" sz="2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40" name="TextBox 58"/>
          <p:cNvSpPr txBox="1"/>
          <p:nvPr/>
        </p:nvSpPr>
        <p:spPr>
          <a:xfrm>
            <a:off x="5008830" y="3410751"/>
            <a:ext cx="318036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Times New Roman" panose="02020603050405020304" pitchFamily="18" charset="0"/>
              </a:rPr>
              <a:t>q</a:t>
            </a:r>
            <a:endParaRPr lang="zh-CN" altLang="en-US" sz="2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42" name="TextBox 60"/>
          <p:cNvSpPr txBox="1"/>
          <p:nvPr/>
        </p:nvSpPr>
        <p:spPr>
          <a:xfrm>
            <a:off x="5608983" y="3429801"/>
            <a:ext cx="252313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Times New Roman" panose="02020603050405020304" pitchFamily="18" charset="0"/>
              </a:rPr>
              <a:t>r</a:t>
            </a:r>
            <a:endParaRPr lang="zh-CN" altLang="en-US" sz="2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44" name="TextBox 62"/>
          <p:cNvSpPr txBox="1"/>
          <p:nvPr/>
        </p:nvSpPr>
        <p:spPr>
          <a:xfrm>
            <a:off x="6212709" y="3429801"/>
            <a:ext cx="250710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Times New Roman" panose="02020603050405020304" pitchFamily="18" charset="0"/>
              </a:rPr>
              <a:t>t</a:t>
            </a:r>
            <a:endParaRPr lang="zh-CN" altLang="en-US" sz="2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46" name="TextBox 64"/>
          <p:cNvSpPr txBox="1"/>
          <p:nvPr/>
        </p:nvSpPr>
        <p:spPr>
          <a:xfrm>
            <a:off x="6850967" y="3429801"/>
            <a:ext cx="322845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Times New Roman" panose="02020603050405020304" pitchFamily="18" charset="0"/>
              </a:rPr>
              <a:t>ɑ</a:t>
            </a:r>
            <a:endParaRPr lang="zh-CN" altLang="en-US" sz="2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48" name="TextBox 66"/>
          <p:cNvSpPr txBox="1"/>
          <p:nvPr/>
        </p:nvSpPr>
        <p:spPr>
          <a:xfrm>
            <a:off x="7454692" y="3425038"/>
            <a:ext cx="311624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Times New Roman" panose="02020603050405020304" pitchFamily="18" charset="0"/>
              </a:rPr>
              <a:t>h</a:t>
            </a:r>
            <a:endParaRPr lang="zh-CN" altLang="en-US" sz="2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cs typeface="Times New Roman" panose="02020603050405020304" pitchFamily="18" charset="0"/>
            </a:endParaRPr>
          </a:p>
        </p:txBody>
      </p:sp>
      <p:cxnSp>
        <p:nvCxnSpPr>
          <p:cNvPr id="49" name="直接连接符 48"/>
          <p:cNvCxnSpPr/>
          <p:nvPr/>
        </p:nvCxnSpPr>
        <p:spPr>
          <a:xfrm flipV="1">
            <a:off x="2679664" y="2597554"/>
            <a:ext cx="1038360" cy="77390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 flipH="1" flipV="1">
            <a:off x="1511509" y="2597553"/>
            <a:ext cx="2849536" cy="83939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 flipH="1" flipV="1">
            <a:off x="2114044" y="2521353"/>
            <a:ext cx="3542570" cy="8501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 flipV="1">
            <a:off x="2114044" y="2521353"/>
            <a:ext cx="591817" cy="90368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 flipH="1" flipV="1">
            <a:off x="3232186" y="2571359"/>
            <a:ext cx="3072212" cy="8001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 flipH="1" flipV="1">
            <a:off x="4527755" y="2571359"/>
            <a:ext cx="2323212" cy="86558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 flipV="1">
            <a:off x="1386477" y="2560645"/>
            <a:ext cx="3753339" cy="8108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 flipV="1">
            <a:off x="3884733" y="2560645"/>
            <a:ext cx="1826657" cy="8108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 flipH="1" flipV="1">
            <a:off x="6403234" y="2560644"/>
            <a:ext cx="1045505" cy="72032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 flipV="1">
            <a:off x="3263146" y="2578504"/>
            <a:ext cx="3734286" cy="79295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 flipV="1">
            <a:off x="5224361" y="2540403"/>
            <a:ext cx="2407757" cy="8108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圆角矩形标注 61"/>
          <p:cNvSpPr/>
          <p:nvPr/>
        </p:nvSpPr>
        <p:spPr>
          <a:xfrm>
            <a:off x="4572000" y="483613"/>
            <a:ext cx="3744415" cy="930559"/>
          </a:xfrm>
          <a:prstGeom prst="wedgeRoundRectCallout">
            <a:avLst>
              <a:gd name="adj1" fmla="val 37289"/>
              <a:gd name="adj2" fmla="val 89082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我发现这道题是复习巩固大小写字母的。</a:t>
            </a:r>
            <a:endParaRPr lang="zh-CN" altLang="en-US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0" name="图文框 59"/>
          <p:cNvSpPr/>
          <p:nvPr/>
        </p:nvSpPr>
        <p:spPr>
          <a:xfrm>
            <a:off x="1231676" y="2123684"/>
            <a:ext cx="332463" cy="380969"/>
          </a:xfrm>
          <a:prstGeom prst="fra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3" name="图文框 62"/>
          <p:cNvSpPr/>
          <p:nvPr/>
        </p:nvSpPr>
        <p:spPr>
          <a:xfrm>
            <a:off x="1835696" y="2123684"/>
            <a:ext cx="332463" cy="380969"/>
          </a:xfrm>
          <a:prstGeom prst="fra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4" name="图文框 63"/>
          <p:cNvSpPr/>
          <p:nvPr/>
        </p:nvSpPr>
        <p:spPr>
          <a:xfrm>
            <a:off x="2411381" y="2118773"/>
            <a:ext cx="332463" cy="380969"/>
          </a:xfrm>
          <a:prstGeom prst="fra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5" name="图文框 64"/>
          <p:cNvSpPr/>
          <p:nvPr/>
        </p:nvSpPr>
        <p:spPr>
          <a:xfrm>
            <a:off x="3087409" y="2118773"/>
            <a:ext cx="332463" cy="380969"/>
          </a:xfrm>
          <a:prstGeom prst="fra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6" name="图文框 65"/>
          <p:cNvSpPr/>
          <p:nvPr/>
        </p:nvSpPr>
        <p:spPr>
          <a:xfrm>
            <a:off x="3679948" y="2118773"/>
            <a:ext cx="332463" cy="380969"/>
          </a:xfrm>
          <a:prstGeom prst="fra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7" name="图文框 66"/>
          <p:cNvSpPr/>
          <p:nvPr/>
        </p:nvSpPr>
        <p:spPr>
          <a:xfrm>
            <a:off x="4355976" y="2118773"/>
            <a:ext cx="332463" cy="380969"/>
          </a:xfrm>
          <a:prstGeom prst="fra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8" name="图文框 67"/>
          <p:cNvSpPr/>
          <p:nvPr/>
        </p:nvSpPr>
        <p:spPr>
          <a:xfrm>
            <a:off x="5004048" y="2113862"/>
            <a:ext cx="332463" cy="380969"/>
          </a:xfrm>
          <a:prstGeom prst="fra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9" name="图文框 68"/>
          <p:cNvSpPr/>
          <p:nvPr/>
        </p:nvSpPr>
        <p:spPr>
          <a:xfrm>
            <a:off x="5607689" y="2113862"/>
            <a:ext cx="332463" cy="380969"/>
          </a:xfrm>
          <a:prstGeom prst="fra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0" name="图文框 69"/>
          <p:cNvSpPr/>
          <p:nvPr/>
        </p:nvSpPr>
        <p:spPr>
          <a:xfrm>
            <a:off x="6228184" y="2144613"/>
            <a:ext cx="332463" cy="380969"/>
          </a:xfrm>
          <a:prstGeom prst="fra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1" name="图文框 70"/>
          <p:cNvSpPr/>
          <p:nvPr/>
        </p:nvSpPr>
        <p:spPr>
          <a:xfrm>
            <a:off x="6876256" y="2139702"/>
            <a:ext cx="332463" cy="380969"/>
          </a:xfrm>
          <a:prstGeom prst="fra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2" name="图文框 71"/>
          <p:cNvSpPr/>
          <p:nvPr/>
        </p:nvSpPr>
        <p:spPr>
          <a:xfrm>
            <a:off x="7479897" y="2139702"/>
            <a:ext cx="332463" cy="380969"/>
          </a:xfrm>
          <a:prstGeom prst="fram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椭圆 46"/>
          <p:cNvSpPr/>
          <p:nvPr/>
        </p:nvSpPr>
        <p:spPr>
          <a:xfrm>
            <a:off x="5007202" y="1924834"/>
            <a:ext cx="565005" cy="59206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rgbClr val="00B0F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5946775" y="1133617"/>
            <a:ext cx="565005" cy="59206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rgbClr val="00B0F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7064084" y="1138380"/>
            <a:ext cx="565005" cy="59206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rgbClr val="00B0F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8039443" y="1894115"/>
            <a:ext cx="565005" cy="59206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rgbClr val="00B0F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1570182" y="1153829"/>
            <a:ext cx="565005" cy="59206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rgbClr val="00B0F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2687491" y="1158592"/>
            <a:ext cx="565005" cy="59206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rgbClr val="00B0F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3566966" y="1914327"/>
            <a:ext cx="565005" cy="59206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rgbClr val="00B0F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622619" y="1995686"/>
            <a:ext cx="565005" cy="59206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rgbClr val="00B0F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595021" y="339502"/>
            <a:ext cx="3204659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读一读，想一想。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1988" y="2047430"/>
            <a:ext cx="498038" cy="50009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Times New Roman" panose="02020603050405020304" pitchFamily="18" charset="0"/>
              </a:rPr>
              <a:t>明</a:t>
            </a:r>
            <a:endParaRPr lang="zh-CN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11312" y="1204578"/>
            <a:ext cx="498038" cy="50009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Times New Roman" panose="02020603050405020304" pitchFamily="18" charset="0"/>
              </a:rPr>
              <a:t>星</a:t>
            </a:r>
            <a:endParaRPr lang="zh-CN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20975" y="1199815"/>
            <a:ext cx="498038" cy="50009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Times New Roman" panose="02020603050405020304" pitchFamily="18" charset="0"/>
              </a:rPr>
              <a:t>早</a:t>
            </a:r>
            <a:endParaRPr lang="zh-CN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35187" y="2783934"/>
            <a:ext cx="498038" cy="50009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Times New Roman" panose="02020603050405020304" pitchFamily="18" charset="0"/>
              </a:rPr>
              <a:t>日</a:t>
            </a:r>
            <a:endParaRPr lang="zh-CN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00450" y="1991875"/>
            <a:ext cx="498038" cy="50009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Times New Roman" panose="02020603050405020304" pitchFamily="18" charset="0"/>
              </a:rPr>
              <a:t>阳</a:t>
            </a:r>
            <a:endParaRPr lang="zh-CN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40312" y="1969653"/>
            <a:ext cx="498038" cy="50009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Times New Roman" panose="02020603050405020304" pitchFamily="18" charset="0"/>
              </a:rPr>
              <a:t>过</a:t>
            </a:r>
            <a:endParaRPr lang="zh-CN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46775" y="1204578"/>
            <a:ext cx="498038" cy="50009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Times New Roman" panose="02020603050405020304" pitchFamily="18" charset="0"/>
              </a:rPr>
              <a:t>时</a:t>
            </a:r>
            <a:endParaRPr lang="zh-CN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56438" y="1177594"/>
            <a:ext cx="498038" cy="50009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Times New Roman" panose="02020603050405020304" pitchFamily="18" charset="0"/>
              </a:rPr>
              <a:t>对</a:t>
            </a:r>
            <a:endParaRPr lang="zh-CN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570662" y="2856949"/>
            <a:ext cx="498038" cy="50009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Times New Roman" panose="02020603050405020304" pitchFamily="18" charset="0"/>
              </a:rPr>
              <a:t>寸</a:t>
            </a:r>
            <a:endParaRPr lang="zh-CN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064499" y="1969653"/>
            <a:ext cx="498038" cy="50009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Times New Roman" panose="02020603050405020304" pitchFamily="18" charset="0"/>
              </a:rPr>
              <a:t>村</a:t>
            </a:r>
            <a:endParaRPr lang="zh-CN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cs typeface="Times New Roman" panose="02020603050405020304" pitchFamily="18" charset="0"/>
            </a:endParaRPr>
          </a:p>
        </p:txBody>
      </p:sp>
      <p:cxnSp>
        <p:nvCxnSpPr>
          <p:cNvPr id="3" name="直接连接符 2"/>
          <p:cNvCxnSpPr>
            <a:endCxn id="48" idx="2"/>
          </p:cNvCxnSpPr>
          <p:nvPr/>
        </p:nvCxnSpPr>
        <p:spPr>
          <a:xfrm>
            <a:off x="1160026" y="2443673"/>
            <a:ext cx="949324" cy="567019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5538350" y="2372827"/>
            <a:ext cx="1027778" cy="484123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7" name="直接连接符 26"/>
          <p:cNvCxnSpPr>
            <a:stCxn id="35" idx="4"/>
            <a:endCxn id="48" idx="1"/>
          </p:cNvCxnSpPr>
          <p:nvPr/>
        </p:nvCxnSpPr>
        <p:spPr>
          <a:xfrm>
            <a:off x="1852685" y="1745891"/>
            <a:ext cx="339408" cy="1055475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9" name="直接连接符 28"/>
          <p:cNvCxnSpPr>
            <a:endCxn id="49" idx="0"/>
          </p:cNvCxnSpPr>
          <p:nvPr/>
        </p:nvCxnSpPr>
        <p:spPr>
          <a:xfrm>
            <a:off x="6330781" y="1750654"/>
            <a:ext cx="470695" cy="1014323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0" name="直接连接符 29"/>
          <p:cNvCxnSpPr>
            <a:stCxn id="38" idx="4"/>
            <a:endCxn id="48" idx="7"/>
          </p:cNvCxnSpPr>
          <p:nvPr/>
        </p:nvCxnSpPr>
        <p:spPr>
          <a:xfrm flipH="1">
            <a:off x="2591612" y="1750654"/>
            <a:ext cx="378382" cy="1050712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1" name="直接连接符 30"/>
          <p:cNvCxnSpPr>
            <a:stCxn id="41" idx="4"/>
            <a:endCxn id="49" idx="7"/>
          </p:cNvCxnSpPr>
          <p:nvPr/>
        </p:nvCxnSpPr>
        <p:spPr>
          <a:xfrm flipH="1">
            <a:off x="7001235" y="1730442"/>
            <a:ext cx="345352" cy="112124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6" name="直接连接符 35"/>
          <p:cNvCxnSpPr>
            <a:endCxn id="48" idx="6"/>
          </p:cNvCxnSpPr>
          <p:nvPr/>
        </p:nvCxnSpPr>
        <p:spPr>
          <a:xfrm flipH="1">
            <a:off x="2674355" y="2409984"/>
            <a:ext cx="970273" cy="600708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7" name="直接连接符 36"/>
          <p:cNvCxnSpPr>
            <a:endCxn id="49" idx="6"/>
          </p:cNvCxnSpPr>
          <p:nvPr/>
        </p:nvCxnSpPr>
        <p:spPr>
          <a:xfrm flipH="1">
            <a:off x="7083978" y="2323621"/>
            <a:ext cx="955467" cy="737387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6" name="圆角矩形标注 45"/>
          <p:cNvSpPr/>
          <p:nvPr/>
        </p:nvSpPr>
        <p:spPr>
          <a:xfrm>
            <a:off x="3566966" y="2764977"/>
            <a:ext cx="2617842" cy="612830"/>
          </a:xfrm>
          <a:prstGeom prst="wedgeRoundRectCallout">
            <a:avLst>
              <a:gd name="adj1" fmla="val 37289"/>
              <a:gd name="adj2" fmla="val 89082"/>
              <a:gd name="adj3" fmla="val 16667"/>
            </a:avLst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你发现了什么？</a:t>
            </a:r>
            <a:endParaRPr lang="zh-CN" altLang="en-US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2109350" y="2714661"/>
            <a:ext cx="565005" cy="592062"/>
          </a:xfrm>
          <a:prstGeom prst="ellipse">
            <a:avLst/>
          </a:prstGeom>
          <a:noFill/>
          <a:ln w="3175">
            <a:solidFill>
              <a:srgbClr val="00B0F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6518973" y="2764977"/>
            <a:ext cx="565005" cy="592062"/>
          </a:xfrm>
          <a:prstGeom prst="ellipse">
            <a:avLst/>
          </a:prstGeom>
          <a:noFill/>
          <a:ln w="3175">
            <a:solidFill>
              <a:srgbClr val="00B0F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3" name="图片 6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772844" y="3579862"/>
            <a:ext cx="845900" cy="12122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2" grpId="0"/>
      <p:bldP spid="14" grpId="0"/>
      <p:bldP spid="16" grpId="0"/>
      <p:bldP spid="18" grpId="0"/>
      <p:bldP spid="20" grpId="0"/>
      <p:bldP spid="22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圆角矩形标注 17"/>
          <p:cNvSpPr/>
          <p:nvPr/>
        </p:nvSpPr>
        <p:spPr>
          <a:xfrm>
            <a:off x="4860032" y="1358810"/>
            <a:ext cx="3404172" cy="1273751"/>
          </a:xfrm>
          <a:prstGeom prst="wedgeRoundRectCallout">
            <a:avLst>
              <a:gd name="adj1" fmla="val -14544"/>
              <a:gd name="adj2" fmla="val 51304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我发现这些字都是日字旁和太阳有关，而且这样的字还有很多。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374831" y="3705876"/>
            <a:ext cx="664284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41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晚</a:t>
            </a:r>
            <a:endParaRPr lang="zh-CN" altLang="en-US" sz="4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046147" y="3705876"/>
            <a:ext cx="664284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41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晨</a:t>
            </a:r>
            <a:endParaRPr lang="zh-CN" altLang="en-US" sz="4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717463" y="3702191"/>
            <a:ext cx="664284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41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旦</a:t>
            </a:r>
            <a:endParaRPr lang="zh-CN" altLang="en-US" sz="4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388778" y="3702191"/>
            <a:ext cx="664284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41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旭</a:t>
            </a:r>
            <a:endParaRPr lang="zh-CN" altLang="en-US" sz="4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79120" y="430135"/>
            <a:ext cx="1181006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我发现</a:t>
            </a:r>
            <a:endParaRPr lang="zh-CN" altLang="en-US" sz="27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1570182" y="1153829"/>
            <a:ext cx="565005" cy="59206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rgbClr val="00B0F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2687491" y="1158592"/>
            <a:ext cx="565005" cy="59206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rgbClr val="00B0F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3566966" y="1914327"/>
            <a:ext cx="565005" cy="59206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rgbClr val="00B0F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622619" y="1995686"/>
            <a:ext cx="565005" cy="59206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rgbClr val="00B0F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661988" y="2047430"/>
            <a:ext cx="498038" cy="50009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Times New Roman" panose="02020603050405020304" pitchFamily="18" charset="0"/>
              </a:rPr>
              <a:t>明</a:t>
            </a:r>
            <a:endParaRPr lang="zh-CN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11312" y="1204578"/>
            <a:ext cx="498038" cy="50009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Times New Roman" panose="02020603050405020304" pitchFamily="18" charset="0"/>
              </a:rPr>
              <a:t>星</a:t>
            </a:r>
            <a:endParaRPr lang="zh-CN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20975" y="1199815"/>
            <a:ext cx="498038" cy="50009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Times New Roman" panose="02020603050405020304" pitchFamily="18" charset="0"/>
              </a:rPr>
              <a:t>早</a:t>
            </a:r>
            <a:endParaRPr lang="zh-CN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135187" y="2783934"/>
            <a:ext cx="498038" cy="50009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Times New Roman" panose="02020603050405020304" pitchFamily="18" charset="0"/>
              </a:rPr>
              <a:t>日</a:t>
            </a:r>
            <a:endParaRPr lang="zh-CN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600450" y="1991875"/>
            <a:ext cx="498038" cy="50009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Times New Roman" panose="02020603050405020304" pitchFamily="18" charset="0"/>
              </a:rPr>
              <a:t>阳</a:t>
            </a:r>
            <a:endParaRPr lang="zh-CN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cs typeface="Times New Roman" panose="02020603050405020304" pitchFamily="18" charset="0"/>
            </a:endParaRPr>
          </a:p>
        </p:txBody>
      </p:sp>
      <p:cxnSp>
        <p:nvCxnSpPr>
          <p:cNvPr id="33" name="直接连接符 32"/>
          <p:cNvCxnSpPr>
            <a:endCxn id="37" idx="2"/>
          </p:cNvCxnSpPr>
          <p:nvPr/>
        </p:nvCxnSpPr>
        <p:spPr>
          <a:xfrm>
            <a:off x="1160026" y="2443673"/>
            <a:ext cx="949324" cy="567019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4" name="直接连接符 33"/>
          <p:cNvCxnSpPr>
            <a:stCxn id="24" idx="4"/>
            <a:endCxn id="37" idx="1"/>
          </p:cNvCxnSpPr>
          <p:nvPr/>
        </p:nvCxnSpPr>
        <p:spPr>
          <a:xfrm>
            <a:off x="1852685" y="1745891"/>
            <a:ext cx="339408" cy="1055475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5" name="直接连接符 34"/>
          <p:cNvCxnSpPr>
            <a:stCxn id="25" idx="4"/>
            <a:endCxn id="37" idx="7"/>
          </p:cNvCxnSpPr>
          <p:nvPr/>
        </p:nvCxnSpPr>
        <p:spPr>
          <a:xfrm flipH="1">
            <a:off x="2591612" y="1750654"/>
            <a:ext cx="378382" cy="1050712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6" name="直接连接符 35"/>
          <p:cNvCxnSpPr>
            <a:endCxn id="37" idx="6"/>
          </p:cNvCxnSpPr>
          <p:nvPr/>
        </p:nvCxnSpPr>
        <p:spPr>
          <a:xfrm flipH="1">
            <a:off x="2674355" y="2409984"/>
            <a:ext cx="970273" cy="600708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7" name="椭圆 36"/>
          <p:cNvSpPr/>
          <p:nvPr/>
        </p:nvSpPr>
        <p:spPr>
          <a:xfrm>
            <a:off x="2109350" y="2714661"/>
            <a:ext cx="565005" cy="592062"/>
          </a:xfrm>
          <a:prstGeom prst="ellipse">
            <a:avLst/>
          </a:prstGeom>
          <a:noFill/>
          <a:ln w="3175">
            <a:solidFill>
              <a:srgbClr val="00B0F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2.xml><?xml version="1.0" encoding="utf-8"?>
<p:tagLst xmlns:p="http://schemas.openxmlformats.org/presentationml/2006/main">
  <p:tag name="MH" val="20170614111634"/>
  <p:tag name="MH_LIBRARY" val="GRAPHIC"/>
  <p:tag name="MH_TYPE" val="SubTitle"/>
  <p:tag name="MH_ORDER" val="5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1172</Words>
  <Application>WPS 演示</Application>
  <PresentationFormat>全屏显示(16:9)</PresentationFormat>
  <Paragraphs>260</Paragraphs>
  <Slides>17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9" baseType="lpstr">
      <vt:lpstr>Arial</vt:lpstr>
      <vt:lpstr>宋体</vt:lpstr>
      <vt:lpstr>Wingdings</vt:lpstr>
      <vt:lpstr>楷体</vt:lpstr>
      <vt:lpstr>黑体</vt:lpstr>
      <vt:lpstr>方正卡通简体</vt:lpstr>
      <vt:lpstr>Calibri</vt:lpstr>
      <vt:lpstr>汉语拼音</vt:lpstr>
      <vt:lpstr>Times New Roman</vt:lpstr>
      <vt:lpstr>微软雅黑</vt:lpstr>
      <vt:lpstr>Arial Unicode MS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qwe</cp:lastModifiedBy>
  <cp:revision>323</cp:revision>
  <dcterms:created xsi:type="dcterms:W3CDTF">2017-03-17T02:28:00Z</dcterms:created>
  <dcterms:modified xsi:type="dcterms:W3CDTF">2021-07-30T06:11:28Z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